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2" r:id="rId6"/>
    <p:sldId id="278" r:id="rId7"/>
    <p:sldId id="263" r:id="rId8"/>
    <p:sldId id="267" r:id="rId9"/>
    <p:sldId id="268" r:id="rId10"/>
    <p:sldId id="265" r:id="rId11"/>
    <p:sldId id="271" r:id="rId12"/>
    <p:sldId id="272" r:id="rId13"/>
    <p:sldId id="277" r:id="rId14"/>
    <p:sldId id="273" r:id="rId15"/>
    <p:sldId id="276" r:id="rId16"/>
    <p:sldId id="274" r:id="rId17"/>
    <p:sldId id="275" r:id="rId18"/>
    <p:sldId id="270" r:id="rId19"/>
    <p:sldId id="260" r:id="rId20"/>
    <p:sldId id="281" r:id="rId21"/>
    <p:sldId id="279" r:id="rId22"/>
    <p:sldId id="280" r:id="rId23"/>
    <p:sldId id="261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B239AD-5A40-4F5D-BDCA-65A318F537C5}" type="datetimeFigureOut">
              <a:rPr lang="es-CO" smtClean="0"/>
              <a:pPr/>
              <a:t>07/06/2013</a:t>
            </a:fld>
            <a:endParaRPr lang="es-CO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B0569-3421-46E3-B1C3-0946CF3D0CA5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imagenes+de+tortugas+de+agua+COMIENDO&amp;source=images&amp;cd=&amp;cad=rja&amp;docid=azOcbapGk4XPnM&amp;tbnid=LB_SIDapmnZT4M:&amp;ved=0CAUQjRw&amp;url=http%3A%2F%2Fanimalesacuaticosna.blogspot.com%2F&amp;ei=1mSyUe-BENTE4AOrroDYBQ&amp;bvm=bv.47534661,d.dmg&amp;psig=AFQjCNHweoxCGtW5Lzba5_fgPA28hI9DiA&amp;ust=1370731757028105" TargetMode="External"/><Relationship Id="rId2" Type="http://schemas.openxmlformats.org/officeDocument/2006/relationships/hyperlink" Target="http://es.wikipedia.org/wiki/Metabolism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co/url?sa=i&amp;rct=j&amp;q=imagenes+de+tortugas+de+agua+COMIENDO&amp;source=images&amp;cd=&amp;cad=rja&amp;docid=_0IECHjr2GVaxM&amp;tbnid=A7Y7ggXr9EbImM:&amp;ved=0CAUQjRw&amp;url=http%3A%2F%2Falqueriaamarillanaranja.wordpress.com%2F2012%2F10%2F23%2Fpin-y-pon-las-tortugas-de-erika%2F&amp;ei=4GOyUdjHM4_i4APFtoGIBA&amp;bvm=bv.47534661,d.dmg&amp;psig=AFQjCNHweoxCGtW5Lzba5_fgPA28hI9DiA&amp;ust=137073175702810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co/url?sa=i&amp;rct=j&amp;q=cuento+de+imagenes+de+la+liebre+y+la+tortiga&amp;source=images&amp;cd=&amp;cad=rja&amp;docid=3XH-WGr1ykyCkM&amp;tbnid=X9-fmo7CjizBqM:&amp;ved=0CAUQjRw&amp;url=http%3A%2F%2Fsacratisimo4sala.blogspot.com%2F2008%2F06%2Ftrabajamos-el-cuento.html&amp;ei=sGqyUdjpN_Or4APS0oDQCw&amp;bvm=bv.47534661,d.dmg&amp;psig=AFQjCNHWQvFu5JK3VyyIjQBYYYoHSnPf3w&amp;ust=137073299746424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hyperlink" Target="http://mayor-net.blogspot.com/2012_11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co/url?sa=i&amp;rct=j&amp;q=cuento+de+imagenes+de+la+liebre+y+la+tortiga&amp;source=images&amp;cd=&amp;cad=rja&amp;docid=ST7Bmzu_PS2PNM&amp;tbnid=9lhHOmi3Th-WyM:&amp;ved=0CAUQjRw&amp;url=http%3A%2F%2Fluluvero.blogspot.com%2F2012%2F12%2Fque-es-una-fabula.html&amp;ei=UmyyUc6vOdKr4APlsoGAAg&amp;bvm=bv.47534661,d.dmg&amp;psig=AFQjCNHWQvFu5JK3VyyIjQBYYYoHSnPf3w&amp;ust=137073299746424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.co/url?sa=i&amp;rct=j&amp;q=cuento+de+imagenes+de+la+liebre+y+la+tortiga&amp;source=images&amp;cd=&amp;cad=rja&amp;docid=W0tT1O_yAmHkDM&amp;tbnid=T-V6X0jb9lOKMM:&amp;ved=0CAUQjRw&amp;url=http%3A%2F%2Fwww.artelista.com%2Fobra%2F8827567790488600-latortuga.html&amp;ei=mGuyUbilB6zA4APozIAg&amp;bvm=bv.47534661,d.dmg&amp;psig=AFQjCNHWQvFu5JK3VyyIjQBYYYoHSnPf3w&amp;ust=137073299746424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usanamaestradeal.blogspot.com/2010/12/fabula-la-liebre-y-la-tortuga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hyperlink" Target="http://www.google.com.co/url?sa=i&amp;rct=j&amp;q=cuento+de+imagenes+de+la+liebre+y+la+tortiga&amp;source=images&amp;cd=&amp;cad=rja&amp;docid=qoCxjyYzfSNBHM&amp;tbnid=w9C2Ive-9yV0aM:&amp;ved=0CAUQjRw&amp;url=http%3A%2F%2Fdistribuidoranavarrete.com%2FProducts%2FProduct.aspx%3FProductID%3D1526%26CategoryID%3D349%26Section%3DImages&amp;ei=Gm6yUZfXDriz4AP_loEI&amp;bvm=bv.47534661,d.dmg&amp;psig=AFQjCNHWQvFu5JK3VyyIjQBYYYoHSnPf3w&amp;ust=137073299746424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acetaieepo.info/book/export/html/9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//commons.wikimedia.org/wiki/File:Hawaii_turtle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commons.wikimedia.org/wiki/File:Terrapene_carolina_major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//commons.wikimedia.org/wiki/File:Tortuga_morrocoy_Sabanero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es.wikipedia.org/wiki/Oviparidad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es.wikipedia.org/wiki/Reproducci%C3%B3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s.wikipedia.org/wiki/Sol" TargetMode="External"/><Relationship Id="rId5" Type="http://schemas.openxmlformats.org/officeDocument/2006/relationships/hyperlink" Target="http://es.wikipedia.org/wiki/Nido" TargetMode="External"/><Relationship Id="rId4" Type="http://schemas.openxmlformats.org/officeDocument/2006/relationships/hyperlink" Target="http://es.wikipedia.org/wiki/Incubaci%C3%B3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COLEGIO DISTRITAL LA SALLE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3886200"/>
            <a:ext cx="4352528" cy="1752600"/>
          </a:xfrm>
        </p:spPr>
        <p:txBody>
          <a:bodyPr/>
          <a:lstStyle/>
          <a:p>
            <a:r>
              <a:rPr lang="es-CO" dirty="0" smtClean="0"/>
              <a:t>LAS TORTUGAS</a:t>
            </a:r>
          </a:p>
          <a:p>
            <a:endParaRPr lang="es-CO" dirty="0"/>
          </a:p>
        </p:txBody>
      </p:sp>
      <p:pic>
        <p:nvPicPr>
          <p:cNvPr id="14338" name="Picture 2" descr="http://3.bp.blogspot.com/_TbkceCHDQM4/S8Z0Kd1hVDI/AAAAAAAAksY/lcjBx76MpOM/s400/ilustraci-oacuten-linda-del-vector-de-la-tortuga-del-safari-thumb9631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2857500" cy="29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4320480" cy="49685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</a:t>
            </a:r>
            <a:r>
              <a:rPr lang="es-ES" dirty="0" smtClean="0">
                <a:hlinkClick r:id="rId2" action="ppaction://hlinkfile" tooltip="Metabolismo"/>
              </a:rPr>
              <a:t>metabolismo</a:t>
            </a:r>
            <a:r>
              <a:rPr lang="es-ES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 </a:t>
            </a:r>
            <a:r>
              <a:rPr lang="es-ES" dirty="0" smtClean="0"/>
              <a:t>las tortugas es muy lento y, las especies acuáticas, pueden permanecer sin respirar durante mucho tiempo</a:t>
            </a:r>
            <a:endParaRPr lang="es-CO" dirty="0"/>
          </a:p>
        </p:txBody>
      </p:sp>
      <p:pic>
        <p:nvPicPr>
          <p:cNvPr id="12290" name="Picture 2" descr="http://t2.gstatic.com/images?q=tbn:ANd9GcR6ChntVARDrzgt-SANVlfLKEmLyBJF_qxh6l4caeJncQbQw2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464496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3744416" cy="5112568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>caracterizados por tener un tronco ancho y corto, y un caparazón o envoltura que protege los órganos internos de su cuerpo. De su caparazón salen, por delante, la cabeza y las patas anteriores, y por detrás, las patas posteriores y la cola.</a:t>
            </a:r>
            <a:endParaRPr lang="es-CO" sz="3100" dirty="0"/>
          </a:p>
        </p:txBody>
      </p:sp>
      <p:pic>
        <p:nvPicPr>
          <p:cNvPr id="4" name="Picture 2" descr="http://t2.gstatic.com/images?q=tbn:ANd9GcTk9htO-K8zc1pNZjI2DZlNwXP-FI6q9Oc7Kca_q2eDRuQJtl6H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464496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91064" cy="1143000"/>
          </a:xfrm>
        </p:spPr>
        <p:txBody>
          <a:bodyPr/>
          <a:lstStyle/>
          <a:p>
            <a:r>
              <a:rPr lang="es-CO" dirty="0" smtClean="0"/>
              <a:t>Proyec</a:t>
            </a:r>
            <a:r>
              <a:rPr lang="es-CO" dirty="0" smtClean="0"/>
              <a:t>to las tortugas</a:t>
            </a:r>
            <a:endParaRPr lang="es-CO" dirty="0"/>
          </a:p>
        </p:txBody>
      </p:sp>
      <p:pic>
        <p:nvPicPr>
          <p:cNvPr id="1026" name="Picture 2" descr="C:\Users\Virginia Blanco\Pictures\2012-05-21\11-07-2012\100_1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752528" cy="4680520"/>
          </a:xfrm>
          <a:prstGeom prst="rect">
            <a:avLst/>
          </a:prstGeom>
          <a:noFill/>
        </p:spPr>
      </p:pic>
      <p:pic>
        <p:nvPicPr>
          <p:cNvPr id="1027" name="Picture 3" descr="C:\Users\Virginia Blanco\Pictures\2012-05-21\11-07-2012\100_1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899148" cy="4708024"/>
          </a:xfrm>
          <a:prstGeom prst="rect">
            <a:avLst/>
          </a:prstGeom>
          <a:noFill/>
        </p:spPr>
      </p:pic>
      <p:pic>
        <p:nvPicPr>
          <p:cNvPr id="1029" name="Picture 5" descr="http://alqueriaamarillanaranja.files.wordpress.com/2012/10/10057289-tortuga-materno-infantiles1.jpg?w=5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836712"/>
            <a:ext cx="1600200" cy="104775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rginia Blanco\Pictures\2012-05-21\11-07-2012\100_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032448" cy="6021288"/>
          </a:xfrm>
          <a:prstGeom prst="rect">
            <a:avLst/>
          </a:prstGeom>
          <a:noFill/>
        </p:spPr>
      </p:pic>
      <p:pic>
        <p:nvPicPr>
          <p:cNvPr id="6147" name="Picture 3" descr="C:\Users\Virginia Blanco\Pictures\2012-05-21\11-07-2012\100_1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22960"/>
            <a:ext cx="4680520" cy="60350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616624" cy="852704"/>
          </a:xfrm>
        </p:spPr>
        <p:txBody>
          <a:bodyPr>
            <a:normAutofit/>
          </a:bodyPr>
          <a:lstStyle/>
          <a:p>
            <a:r>
              <a:rPr lang="es-CO" dirty="0" smtClean="0"/>
              <a:t>Baile de las tortugas </a:t>
            </a:r>
            <a:endParaRPr lang="es-CO" dirty="0"/>
          </a:p>
        </p:txBody>
      </p:sp>
      <p:pic>
        <p:nvPicPr>
          <p:cNvPr id="2050" name="Picture 2" descr="C:\Users\Virginia Blanco\Pictures\2012-05-21\11-07-2012\100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568952" cy="49240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rginia Blanco\Pictures\2012-05-21\11-07-2012\100_1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818311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rginia Blanco\Pictures\2012-05-21\11-07-2012\100_1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22960"/>
            <a:ext cx="7992888" cy="577439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rginia Blanco\Pictures\2012-05-21\11-07-2012\100_1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52928" cy="52120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151216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Desarrollo de MANDALAS Figuras para colorear de relajación </a:t>
            </a:r>
            <a:endParaRPr lang="es-CO" dirty="0"/>
          </a:p>
        </p:txBody>
      </p:sp>
      <p:pic>
        <p:nvPicPr>
          <p:cNvPr id="26626" name="Picture 2" descr="http://t0.gstatic.com/images?q=tbn:ANd9GcT0sPBcpcUxLfKr3wc2CFrTKpiYqmzJm6yL5JtXA5YfiLo8vwV6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964488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1584176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LA LIEBRE Y LA </a:t>
            </a:r>
            <a:r>
              <a:rPr lang="es-CO" dirty="0" smtClean="0"/>
              <a:t>TORTUGA cuento contado por imágenes</a:t>
            </a:r>
            <a:endParaRPr lang="es-CO" dirty="0"/>
          </a:p>
        </p:txBody>
      </p:sp>
      <p:pic>
        <p:nvPicPr>
          <p:cNvPr id="10244" name="Picture 4" descr="http://2.bp.blogspot.com/_sdpv-dVscgk/SE13qB4y9vI/AAAAAAAAAD4/XPysIrbtgZU/s320/liebre+y+tortuga+color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067944" cy="4581128"/>
          </a:xfrm>
          <a:prstGeom prst="rect">
            <a:avLst/>
          </a:prstGeom>
          <a:noFill/>
        </p:spPr>
      </p:pic>
      <p:pic>
        <p:nvPicPr>
          <p:cNvPr id="10246" name="Picture 6" descr="http://2.bp.blogspot.com/-yQ-CR-mSyD8/UKQERRcvVDI/AAAAAAAAAKA/pZ0G5hD16bQ/s1600/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475"/>
            <a:ext cx="468052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826768" cy="288032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La tortuga es un reptil , es vertebrada, ovípara (se reproducen por huevos)  </a:t>
            </a:r>
            <a:endParaRPr lang="es-CO" sz="3600" dirty="0"/>
          </a:p>
        </p:txBody>
      </p:sp>
      <p:pic>
        <p:nvPicPr>
          <p:cNvPr id="1026" name="Picture 2" descr="http://www.tiposde.org/img/TORTUGAS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240360" cy="235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conciencia-animal.cl/paginas/temas/fotos/T-tortuga179-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6358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2.gstatic.com/images?q=tbn:ANd9GcRqDPb5sQfxzW0O2HVDDNR_Gd9K5X2_xr5ckfthBMaidsFRG5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456384" cy="23042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932040" y="3573016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haroni" pitchFamily="2" charset="-79"/>
                <a:cs typeface="Aharoni" pitchFamily="2" charset="-79"/>
              </a:rPr>
              <a:t>Tienen esqueleto</a:t>
            </a:r>
          </a:p>
          <a:p>
            <a:endParaRPr lang="es-CO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4.bp.blogspot.com/-ItsFFtL8sxo/UM4UGmxFeaI/AAAAAAAAAHo/F9ycTN8NamQ/s1600/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248472" cy="5832648"/>
          </a:xfrm>
          <a:prstGeom prst="rect">
            <a:avLst/>
          </a:prstGeom>
          <a:noFill/>
        </p:spPr>
      </p:pic>
      <p:pic>
        <p:nvPicPr>
          <p:cNvPr id="6" name="Picture 6" descr="http://images.artelista.com/artelista/obras/big/9/9/5/88275677904886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64704"/>
            <a:ext cx="4032448" cy="578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2.bp.blogspot.com/_rMNnHsVAGsk/TQTxc9RiniI/AAAAAAAAAvI/HZSSMeJe9BQ/s1600/LA+LIEBRE+Y+LA+TORTUGA+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359077" cy="6021288"/>
          </a:xfrm>
          <a:prstGeom prst="rect">
            <a:avLst/>
          </a:prstGeom>
          <a:noFill/>
        </p:spPr>
      </p:pic>
      <p:pic>
        <p:nvPicPr>
          <p:cNvPr id="33804" name="Picture 12" descr="http://distribuidoranavarrete.com/Files/images/products/2000/thumb_220_165_1526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42484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gacetaieepo.info/sites/default/files/ckeditor/images/LA%20LIEBRE%20Y%20LA%20TORNUG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64096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0.gstatic.com/images?q=tbn:ANd9GcSe5BILVstVSGgYWHc2GgKz7C7Si2mipAnyw1IPvjSKXPk5d2O8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33670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861048"/>
            <a:ext cx="4176464" cy="216024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</a:t>
            </a:r>
            <a:r>
              <a:rPr lang="es-CO" sz="2800" dirty="0" smtClean="0"/>
              <a:t>Regulan su </a:t>
            </a:r>
            <a:r>
              <a:rPr lang="es-CO" sz="3100" dirty="0" smtClean="0"/>
              <a:t>temperatura de acuerdo a la temperatura ambiental. </a:t>
            </a:r>
            <a:endParaRPr lang="es-CO" sz="3100" dirty="0"/>
          </a:p>
        </p:txBody>
      </p:sp>
      <p:pic>
        <p:nvPicPr>
          <p:cNvPr id="3074" name="Picture 2" descr="http://t2.gstatic.com/images?q=tbn:ANd9GcRlAfVE7VNSZyX5Goky_hz04tQP2tY0eFffd0gqq6qRx0sIvBN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464496" cy="2567931"/>
          </a:xfrm>
          <a:prstGeom prst="rect">
            <a:avLst/>
          </a:prstGeom>
          <a:noFill/>
        </p:spPr>
      </p:pic>
      <p:pic>
        <p:nvPicPr>
          <p:cNvPr id="3076" name="Picture 4" descr="http://edwinjovel.files.wordpress.com/2011/05/testudinid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519264" cy="24753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292080" y="1340768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Es una especie que ha sobrevivido por más de 200 millones de años</a:t>
            </a:r>
            <a:endParaRPr lang="es-CO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3456384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Hay tortugas de hábitat terrestre, marino y de agua dulce. También existen gran cantidad de especies con hábitats 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semi-acuáticos</a:t>
            </a:r>
            <a:r>
              <a:rPr lang="es-ES" sz="2800" dirty="0" smtClean="0"/>
              <a:t>: pasan una parte del tiempo en tierra firme y otra parte en agua dulce. Las de hábitat terrestre presentan dedos libres, mientras que las de los hábitats acuáticos tienen las extremidades transformadas en aletas o bien los dedos unidos por una membrana.</a:t>
            </a:r>
            <a:br>
              <a:rPr lang="es-ES" sz="2800" dirty="0" smtClean="0"/>
            </a:br>
            <a:endParaRPr lang="es-ES" sz="2800" b="1" dirty="0"/>
          </a:p>
        </p:txBody>
      </p:sp>
      <p:pic>
        <p:nvPicPr>
          <p:cNvPr id="1026" name="Picture 2" descr="http://upload.wikimedia.org/wikipedia/commons/thumb/b/bb/Hawaii_turtle_2.JPG/220px-Hawaii_turtl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01008"/>
            <a:ext cx="2527548" cy="3096344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0/09/Tortuga_morrocoy_Sabanero.jpg/220px-Tortuga_morrocoy_Sabaner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01008"/>
            <a:ext cx="2520280" cy="3024336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2/20/Terrapene_carolina_major.jpg/220px-Terrapene_carolina_majo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2376264" cy="30837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224136"/>
          </a:xfrm>
        </p:spPr>
        <p:txBody>
          <a:bodyPr/>
          <a:lstStyle/>
          <a:p>
            <a:r>
              <a:rPr lang="es-CO" dirty="0" smtClean="0"/>
              <a:t>¿QUÉ COMEN LAS TORTUGAS?</a:t>
            </a:r>
            <a:endParaRPr lang="es-CO" dirty="0"/>
          </a:p>
        </p:txBody>
      </p:sp>
      <p:pic>
        <p:nvPicPr>
          <p:cNvPr id="19458" name="Picture 2" descr="fresa y fotos de tortuga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376264" cy="3861048"/>
          </a:xfrm>
          <a:prstGeom prst="rect">
            <a:avLst/>
          </a:prstGeom>
          <a:noFill/>
        </p:spPr>
      </p:pic>
      <p:sp>
        <p:nvSpPr>
          <p:cNvPr id="19460" name="AutoShape 4" descr="http://t0.gstatic.com/images?q=tbn:ANd9GcRHqQjJ5R-psZSmHl9wwQ4Yg0BOkCIHGOkviKdhx0sL15vEyfPxq12L5XxN"/>
          <p:cNvSpPr>
            <a:spLocks noChangeAspect="1" noChangeArrowheads="1"/>
          </p:cNvSpPr>
          <p:nvPr/>
        </p:nvSpPr>
        <p:spPr bwMode="auto">
          <a:xfrm>
            <a:off x="63500" y="-1095375"/>
            <a:ext cx="201930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9462" name="Picture 6" descr="http://t0.gstatic.com/images?q=tbn:ANd9GcRHqQjJ5R-psZSmHl9wwQ4Yg0BOkCIHGOkviKdhx0sL15vEyfPxq12L5Xx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2523356" cy="3933056"/>
          </a:xfrm>
          <a:prstGeom prst="rect">
            <a:avLst/>
          </a:prstGeom>
          <a:noFill/>
        </p:spPr>
      </p:pic>
      <p:pic>
        <p:nvPicPr>
          <p:cNvPr id="7170" name="Picture 2" descr="http://t0.gstatic.com/images?q=tbn:ANd9GcRiGi_joxuKTgd7KvfKrCIGoXsw3SnlZksMLVxcYh_9H1qe7J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2562225" cy="393305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14847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+mj-lt"/>
              </a:rPr>
              <a:t>Las tortugas de tierra </a:t>
            </a:r>
            <a:r>
              <a:rPr lang="es-CO" sz="2400" b="1" dirty="0" smtClean="0">
                <a:latin typeface="+mj-lt"/>
              </a:rPr>
              <a:t>toda </a:t>
            </a:r>
            <a:r>
              <a:rPr lang="es-CO" sz="2400" b="1" dirty="0" smtClean="0">
                <a:latin typeface="+mj-lt"/>
              </a:rPr>
              <a:t>clase de vegetales y frutas </a:t>
            </a:r>
            <a:r>
              <a:rPr lang="es-CO" sz="2400" b="1" dirty="0" smtClean="0">
                <a:latin typeface="+mj-lt"/>
              </a:rPr>
              <a:t>blandas</a:t>
            </a:r>
            <a:r>
              <a:rPr lang="es-CO" sz="2400" b="1" dirty="0" smtClean="0">
                <a:latin typeface="+mj-lt"/>
              </a:rPr>
              <a:t> </a:t>
            </a:r>
            <a:r>
              <a:rPr lang="es-CO" sz="2400" b="1" dirty="0" smtClean="0">
                <a:latin typeface="+mj-lt"/>
              </a:rPr>
              <a:t>como </a:t>
            </a:r>
            <a:r>
              <a:rPr lang="es-CO" sz="2400" b="1" dirty="0" smtClean="0">
                <a:latin typeface="+mj-lt"/>
              </a:rPr>
              <a:t>son la papaya, el </a:t>
            </a:r>
            <a:r>
              <a:rPr lang="es-CO" sz="2400" b="1" dirty="0" smtClean="0">
                <a:latin typeface="+mj-lt"/>
              </a:rPr>
              <a:t>banano; </a:t>
            </a:r>
            <a:r>
              <a:rPr lang="es-CO" sz="2400" b="1" dirty="0" smtClean="0">
                <a:latin typeface="+mj-lt"/>
              </a:rPr>
              <a:t>hojas </a:t>
            </a:r>
            <a:r>
              <a:rPr lang="es-CO" sz="2400" b="1" dirty="0" smtClean="0">
                <a:latin typeface="+mj-lt"/>
              </a:rPr>
              <a:t>de bledo, </a:t>
            </a:r>
            <a:r>
              <a:rPr lang="es-CO" sz="2400" b="1" dirty="0" smtClean="0">
                <a:latin typeface="+mj-lt"/>
              </a:rPr>
              <a:t>acelga, espinaca, repollo, tomate, </a:t>
            </a:r>
            <a:r>
              <a:rPr lang="es-CO" sz="2400" b="1" dirty="0" smtClean="0">
                <a:latin typeface="+mj-lt"/>
              </a:rPr>
              <a:t>zanahoria</a:t>
            </a:r>
            <a:r>
              <a:rPr lang="es-CO" dirty="0" smtClean="0"/>
              <a:t>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>
            <a:normAutofit fontScale="90000"/>
          </a:bodyPr>
          <a:lstStyle/>
          <a:p>
            <a:r>
              <a:rPr lang="es-CO" sz="5400" b="1" dirty="0" smtClean="0"/>
              <a:t>Las tortugas  de agua comen toda clase de mariscos, les fascinan los calamares y los camarones</a:t>
            </a:r>
            <a:endParaRPr lang="es-CO" dirty="0"/>
          </a:p>
        </p:txBody>
      </p:sp>
      <p:pic>
        <p:nvPicPr>
          <p:cNvPr id="7170" name="Picture 2" descr="http://t2.gstatic.com/images?q=tbn:ANd9GcTGrS_DGuuT89Y7oSFbBQnLUr-2J2I4OFDONcntvdw6cE4jwclN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312368" cy="3528392"/>
          </a:xfrm>
          <a:prstGeom prst="rect">
            <a:avLst/>
          </a:prstGeom>
          <a:noFill/>
        </p:spPr>
      </p:pic>
      <p:pic>
        <p:nvPicPr>
          <p:cNvPr id="7172" name="Picture 4" descr="http://t1.gstatic.com/images?q=tbn:ANd9GcQyfGZmRREq09ZUJYNNG9xL9W7ttLq8J_CdS109X4oTQGxLrI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77072"/>
            <a:ext cx="2609850" cy="1752600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R4UP_INA0O7Qc43UI49iKWIfYfR0z_HxLtK208lMIfKfyvhR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2770">
            <a:off x="216338" y="4455241"/>
            <a:ext cx="300037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364872"/>
          </a:xfrm>
        </p:spPr>
        <p:txBody>
          <a:bodyPr>
            <a:normAutofit/>
          </a:bodyPr>
          <a:lstStyle/>
          <a:p>
            <a:r>
              <a:rPr lang="es-ES" sz="3600" dirty="0" smtClean="0">
                <a:hlinkClick r:id="rId2" action="ppaction://hlinkfile" tooltip="Reproducción"/>
              </a:rPr>
              <a:t>reproducción</a:t>
            </a:r>
            <a:r>
              <a:rPr lang="es-ES" sz="3600" dirty="0" smtClean="0"/>
              <a:t> es </a:t>
            </a:r>
            <a:r>
              <a:rPr lang="es-ES" sz="3600" dirty="0" smtClean="0">
                <a:hlinkClick r:id="rId3" action="ppaction://hlinkfile" tooltip="Oviparidad"/>
              </a:rPr>
              <a:t>ovípara</a:t>
            </a:r>
            <a:r>
              <a:rPr lang="es-ES" sz="3600" dirty="0" smtClean="0"/>
              <a:t> y la </a:t>
            </a:r>
            <a:r>
              <a:rPr lang="es-ES" sz="3600" dirty="0" smtClean="0">
                <a:hlinkClick r:id="rId4" action="ppaction://hlinkfile" tooltip="Incubación"/>
              </a:rPr>
              <a:t>incubación</a:t>
            </a:r>
            <a:r>
              <a:rPr lang="es-ES" sz="3600" dirty="0" smtClean="0"/>
              <a:t> se realiza en </a:t>
            </a:r>
            <a:r>
              <a:rPr lang="es-ES" sz="3600" dirty="0" smtClean="0">
                <a:hlinkClick r:id="rId5" action="ppaction://hlinkfile" tooltip="Nido"/>
              </a:rPr>
              <a:t>nidos</a:t>
            </a:r>
            <a:r>
              <a:rPr lang="es-ES" sz="3600" dirty="0" smtClean="0"/>
              <a:t> que ellas mismas excavan en la tierra, en donde el calor necesario es aportado por irradiación </a:t>
            </a:r>
            <a:r>
              <a:rPr lang="es-ES" sz="3600" dirty="0" smtClean="0">
                <a:hlinkClick r:id="rId6" action="ppaction://hlinkfile" tooltip="Sol"/>
              </a:rPr>
              <a:t>solar</a:t>
            </a:r>
            <a:r>
              <a:rPr lang="es-ES" sz="3600" dirty="0" smtClean="0"/>
              <a:t>.</a:t>
            </a:r>
            <a:endParaRPr lang="es-CO" sz="3600" dirty="0"/>
          </a:p>
        </p:txBody>
      </p:sp>
      <p:pic>
        <p:nvPicPr>
          <p:cNvPr id="32772" name="Picture 4" descr="http://2.bp.blogspot.com/_8TFMrrOxxMA/Rx0GH3YPgjI/AAAAAAAAAMk/K709DiCxjN8/s400/tortugas%2Bjugand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84984"/>
            <a:ext cx="3810000" cy="3073524"/>
          </a:xfrm>
          <a:prstGeom prst="rect">
            <a:avLst/>
          </a:prstGeom>
          <a:noFill/>
        </p:spPr>
      </p:pic>
      <p:pic>
        <p:nvPicPr>
          <p:cNvPr id="32774" name="Picture 6" descr="http://www.invicturs.com/wp-content/uploads/2011/09/tortuga-copulan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284984"/>
            <a:ext cx="3960440" cy="31527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3.gstatic.com/images?q=tbn:ANd9GcRgfJhyHldJdhEzeMnBnnMM-r_UaL_LrHd93IqNhRhRD0QxHsmx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888432" cy="3100562"/>
          </a:xfrm>
          <a:prstGeom prst="rect">
            <a:avLst/>
          </a:prstGeom>
          <a:noFill/>
        </p:spPr>
      </p:pic>
      <p:pic>
        <p:nvPicPr>
          <p:cNvPr id="23556" name="Picture 4" descr="http://t2.gstatic.com/images?q=tbn:ANd9GcTHF7ERmBTjoh4bEkGntCKd6YhqQ5K6UwfTytirpZBTYte4m7Ox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302496" cy="3124944"/>
          </a:xfrm>
          <a:prstGeom prst="rect">
            <a:avLst/>
          </a:prstGeom>
          <a:noFill/>
        </p:spPr>
      </p:pic>
      <p:pic>
        <p:nvPicPr>
          <p:cNvPr id="23558" name="Picture 6" descr="http://t0.gstatic.com/images?q=tbn:ANd9GcTEs6fk1X3JF6FWp9GllDbMBlsSoQRrqs7J0SDPoGGKrtgfBI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3888432" cy="2520280"/>
          </a:xfrm>
          <a:prstGeom prst="rect">
            <a:avLst/>
          </a:prstGeom>
          <a:noFill/>
        </p:spPr>
      </p:pic>
      <p:pic>
        <p:nvPicPr>
          <p:cNvPr id="23560" name="Picture 8" descr="http://t3.gstatic.com/images?q=tbn:ANd9GcSVwBTTKyS8PEOFE1yGLM3jrklocBC3FfcUEXbzvvw4VdL-k4C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36712"/>
            <a:ext cx="3384376" cy="261250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es-CO" sz="4000" dirty="0" smtClean="0"/>
              <a:t>Mueven la cabeza para comunicarse y emiten un sonido</a:t>
            </a:r>
            <a:br>
              <a:rPr lang="es-CO" sz="4000" dirty="0" smtClean="0"/>
            </a:br>
            <a:endParaRPr lang="es-CO" sz="4000" dirty="0"/>
          </a:p>
        </p:txBody>
      </p:sp>
      <p:pic>
        <p:nvPicPr>
          <p:cNvPr id="24578" name="Picture 2" descr="http://t1.gstatic.com/images?q=tbn:ANd9GcS_xnmmC8sf57324LYoyKwVbL7vJLkvRBmjLU1qvhNO5x_McaR6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960440" cy="4320480"/>
          </a:xfrm>
          <a:prstGeom prst="rect">
            <a:avLst/>
          </a:prstGeom>
          <a:noFill/>
        </p:spPr>
      </p:pic>
      <p:pic>
        <p:nvPicPr>
          <p:cNvPr id="24580" name="Picture 4" descr="http://t0.gstatic.com/images?q=tbn:ANd9GcSMuATkc6W3agJxjplayhXodGVYcqaaV2p7thcFMfbCPmc3y466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571875" cy="2376264"/>
          </a:xfrm>
          <a:prstGeom prst="rect">
            <a:avLst/>
          </a:prstGeom>
          <a:noFill/>
        </p:spPr>
      </p:pic>
      <p:pic>
        <p:nvPicPr>
          <p:cNvPr id="5122" name="Picture 2" descr="http://t0.gstatic.com/images?q=tbn:ANd9GcR0Ri49NwLihIhQi19svD1a1Lb_N0QErdlhN5X5iE1PhP7BDUMb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09120"/>
            <a:ext cx="360040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226</Words>
  <Application>Microsoft Office PowerPoint</Application>
  <PresentationFormat>Presentación en pantalla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Flujo</vt:lpstr>
      <vt:lpstr>COLEGIO DISTRITAL LA SALLE</vt:lpstr>
      <vt:lpstr>La tortuga es un reptil , es vertebrada, ovípara (se reproducen por huevos)  </vt:lpstr>
      <vt:lpstr>  Regulan su temperatura de acuerdo a la temperatura ambiental. </vt:lpstr>
      <vt:lpstr>Hay tortugas de hábitat terrestre, marino y de agua dulce. También existen gran cantidad de especies con hábitats  semi-acuáticos: pasan una parte del tiempo en tierra firme y otra parte en agua dulce. Las de hábitat terrestre presentan dedos libres, mientras que las de los hábitats acuáticos tienen las extremidades transformadas en aletas o bien los dedos unidos por una membrana. </vt:lpstr>
      <vt:lpstr>¿QUÉ COMEN LAS TORTUGAS?</vt:lpstr>
      <vt:lpstr>Las tortugas  de agua comen toda clase de mariscos, les fascinan los calamares y los camarones</vt:lpstr>
      <vt:lpstr>reproducción es ovípara y la incubación se realiza en nidos que ellas mismas excavan en la tierra, en donde el calor necesario es aportado por irradiación solar.</vt:lpstr>
      <vt:lpstr>Diapositiva 8</vt:lpstr>
      <vt:lpstr>Mueven la cabeza para comunicarse y emiten un sonido </vt:lpstr>
      <vt:lpstr>El metabolismo  de las tortugas es muy lento y, las especies acuáticas, pueden permanecer sin respirar durante mucho tiempo</vt:lpstr>
      <vt:lpstr>caracterizados por tener un tronco ancho y corto, y un caparazón o envoltura que protege los órganos internos de su cuerpo. De su caparazón salen, por delante, la cabeza y las patas anteriores, y por detrás, las patas posteriores y la cola.</vt:lpstr>
      <vt:lpstr>Proyecto las tortugas</vt:lpstr>
      <vt:lpstr>Diapositiva 13</vt:lpstr>
      <vt:lpstr>Baile de las tortugas </vt:lpstr>
      <vt:lpstr>Diapositiva 15</vt:lpstr>
      <vt:lpstr>Diapositiva 16</vt:lpstr>
      <vt:lpstr>Diapositiva 17</vt:lpstr>
      <vt:lpstr>Desarrollo de MANDALAS Figuras para colorear de relajación </vt:lpstr>
      <vt:lpstr>LA LIEBRE Y LA TORTUGA cuento contado por imágenes</vt:lpstr>
      <vt:lpstr>Diapositiva 20</vt:lpstr>
      <vt:lpstr>Diapositiva 21</vt:lpstr>
      <vt:lpstr>Diapositiva 22</vt:lpstr>
      <vt:lpstr>Diapositiva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DISTRITAL LA SALLE</dc:title>
  <dc:creator>Virginia Blanco</dc:creator>
  <cp:lastModifiedBy>Virginia Blanco</cp:lastModifiedBy>
  <cp:revision>31</cp:revision>
  <dcterms:created xsi:type="dcterms:W3CDTF">2012-04-22T20:21:55Z</dcterms:created>
  <dcterms:modified xsi:type="dcterms:W3CDTF">2013-06-07T23:46:54Z</dcterms:modified>
</cp:coreProperties>
</file>