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808" r:id="rId2"/>
  </p:sldMasterIdLst>
  <p:sldIdLst>
    <p:sldId id="258" r:id="rId3"/>
    <p:sldId id="257"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A82679EF-9C3B-4C65-B55B-08CE44BAAC20}" type="datetimeFigureOut">
              <a:rPr lang="es-CO" smtClean="0"/>
              <a:t>10/06/2013</a:t>
            </a:fld>
            <a:endParaRPr lang="es-CO"/>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A599CA6-F875-4E03-AD96-7FD318FD77B6}" type="slidenum">
              <a:rPr lang="es-CO" smtClean="0"/>
              <a:t>‹Nº›</a:t>
            </a:fld>
            <a:endParaRPr lang="es-CO"/>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2679EF-9C3B-4C65-B55B-08CE44BAAC20}" type="datetimeFigureOut">
              <a:rPr lang="es-CO" smtClean="0"/>
              <a:t>10/06/2013</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0A599CA6-F875-4E03-AD96-7FD318FD77B6}"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2679EF-9C3B-4C65-B55B-08CE44BAAC20}" type="datetimeFigureOut">
              <a:rPr lang="es-CO" smtClean="0"/>
              <a:t>10/06/2013</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0A599CA6-F875-4E03-AD96-7FD318FD77B6}" type="slidenum">
              <a:rPr lang="es-CO" smtClean="0"/>
              <a:t>‹Nº›</a:t>
            </a:fld>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F12A22E1-43DB-44AA-8489-A5BE34F23D1A}"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A82679EF-9C3B-4C65-B55B-08CE44BAAC20}" type="datetimeFigureOut">
              <a:rPr lang="es-CO" smtClean="0"/>
              <a:t>10/06/2013</a:t>
            </a:fld>
            <a:endParaRPr lang="es-CO"/>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A599CA6-F875-4E03-AD96-7FD318FD77B6}" type="slidenum">
              <a:rPr lang="es-CO" smtClean="0"/>
              <a:t>‹Nº›</a:t>
            </a:fld>
            <a:endParaRPr lang="es-CO"/>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C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p:cTn id="1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2679EF-9C3B-4C65-B55B-08CE44BAAC20}" type="datetimeFigureOut">
              <a:rPr lang="es-CO" smtClean="0"/>
              <a:t>10/06/2013</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0A599CA6-F875-4E03-AD96-7FD318FD77B6}" type="slidenum">
              <a:rPr lang="es-CO" smtClean="0"/>
              <a:t>‹Nº›</a:t>
            </a:fld>
            <a:endParaRPr lang="es-CO"/>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A82679EF-9C3B-4C65-B55B-08CE44BAAC20}" type="datetimeFigureOut">
              <a:rPr lang="es-CO" smtClean="0"/>
              <a:t>10/06/2013</a:t>
            </a:fld>
            <a:endParaRPr lang="es-CO"/>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A599CA6-F875-4E03-AD96-7FD318FD77B6}" type="slidenum">
              <a:rPr lang="es-CO" smtClean="0"/>
              <a:t>‹Nº›</a:t>
            </a:fld>
            <a:endParaRPr lang="es-CO"/>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CO"/>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82679EF-9C3B-4C65-B55B-08CE44BAAC20}" type="datetimeFigureOut">
              <a:rPr lang="es-CO" smtClean="0"/>
              <a:t>10/06/2013</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0A599CA6-F875-4E03-AD96-7FD318FD77B6}" type="slidenum">
              <a:rPr lang="es-CO" smtClean="0"/>
              <a:t>‹Nº›</a:t>
            </a:fld>
            <a:endParaRPr lang="es-CO"/>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82679EF-9C3B-4C65-B55B-08CE44BAAC20}" type="datetimeFigureOut">
              <a:rPr lang="es-CO" smtClean="0"/>
              <a:t>10/06/2013</a:t>
            </a:fld>
            <a:endParaRPr lang="es-CO"/>
          </a:p>
        </p:txBody>
      </p:sp>
      <p:sp>
        <p:nvSpPr>
          <p:cNvPr id="8" name="7 Marcador de pie de página"/>
          <p:cNvSpPr>
            <a:spLocks noGrp="1"/>
          </p:cNvSpPr>
          <p:nvPr>
            <p:ph type="ftr" sz="quarter" idx="11"/>
          </p:nvPr>
        </p:nvSpPr>
        <p:spPr/>
        <p:txBody>
          <a:bodyPr/>
          <a:lstStyle>
            <a:extLst/>
          </a:lstStyle>
          <a:p>
            <a:endParaRPr lang="es-CO"/>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0A599CA6-F875-4E03-AD96-7FD318FD77B6}" type="slidenum">
              <a:rPr lang="es-CO" smtClean="0"/>
              <a:t>‹Nº›</a:t>
            </a:fld>
            <a:endParaRPr lang="es-CO"/>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82679EF-9C3B-4C65-B55B-08CE44BAAC20}" type="datetimeFigureOut">
              <a:rPr lang="es-CO" smtClean="0"/>
              <a:t>10/06/2013</a:t>
            </a:fld>
            <a:endParaRPr lang="es-CO"/>
          </a:p>
        </p:txBody>
      </p:sp>
      <p:sp>
        <p:nvSpPr>
          <p:cNvPr id="4" name="3 Marcador de pie de página"/>
          <p:cNvSpPr>
            <a:spLocks noGrp="1"/>
          </p:cNvSpPr>
          <p:nvPr>
            <p:ph type="ftr" sz="quarter" idx="11"/>
          </p:nvPr>
        </p:nvSpPr>
        <p:spPr/>
        <p:txBody>
          <a:bodyPr/>
          <a:lstStyle>
            <a:extLst/>
          </a:lstStyle>
          <a:p>
            <a:endParaRPr lang="es-CO"/>
          </a:p>
        </p:txBody>
      </p:sp>
      <p:sp>
        <p:nvSpPr>
          <p:cNvPr id="5" name="4 Marcador de número de diapositiva"/>
          <p:cNvSpPr>
            <a:spLocks noGrp="1"/>
          </p:cNvSpPr>
          <p:nvPr>
            <p:ph type="sldNum" sz="quarter" idx="12"/>
          </p:nvPr>
        </p:nvSpPr>
        <p:spPr/>
        <p:txBody>
          <a:bodyPr/>
          <a:lstStyle>
            <a:extLst/>
          </a:lstStyle>
          <a:p>
            <a:fld id="{0A599CA6-F875-4E03-AD96-7FD318FD77B6}" type="slidenum">
              <a:rPr lang="es-CO" smtClean="0"/>
              <a:t>‹Nº›</a:t>
            </a:fld>
            <a:endParaRPr lang="es-CO"/>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A82679EF-9C3B-4C65-B55B-08CE44BAAC20}" type="datetimeFigureOut">
              <a:rPr lang="es-CO" smtClean="0"/>
              <a:t>10/06/2013</a:t>
            </a:fld>
            <a:endParaRPr lang="es-CO"/>
          </a:p>
        </p:txBody>
      </p:sp>
      <p:sp>
        <p:nvSpPr>
          <p:cNvPr id="3" name="2 Marcador de pie de página"/>
          <p:cNvSpPr>
            <a:spLocks noGrp="1"/>
          </p:cNvSpPr>
          <p:nvPr>
            <p:ph type="ftr" sz="quarter" idx="11"/>
          </p:nvPr>
        </p:nvSpPr>
        <p:spPr/>
        <p:txBody>
          <a:bodyPr/>
          <a:lstStyle>
            <a:extLst/>
          </a:lstStyle>
          <a:p>
            <a:endParaRPr lang="es-CO"/>
          </a:p>
        </p:txBody>
      </p:sp>
      <p:sp>
        <p:nvSpPr>
          <p:cNvPr id="4" name="3 Marcador de número de diapositiva"/>
          <p:cNvSpPr>
            <a:spLocks noGrp="1"/>
          </p:cNvSpPr>
          <p:nvPr>
            <p:ph type="sldNum" sz="quarter" idx="12"/>
          </p:nvPr>
        </p:nvSpPr>
        <p:spPr/>
        <p:txBody>
          <a:bodyPr/>
          <a:lstStyle>
            <a:extLst/>
          </a:lstStyle>
          <a:p>
            <a:fld id="{0A599CA6-F875-4E03-AD96-7FD318FD77B6}"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2679EF-9C3B-4C65-B55B-08CE44BAAC20}" type="datetimeFigureOut">
              <a:rPr lang="es-CO" smtClean="0"/>
              <a:t>10/06/2013</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0A599CA6-F875-4E03-AD96-7FD318FD77B6}" type="slidenum">
              <a:rPr lang="es-CO" smtClean="0"/>
              <a:t>‹Nº›</a:t>
            </a:fld>
            <a:endParaRPr lang="es-C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A82679EF-9C3B-4C65-B55B-08CE44BAAC20}" type="datetimeFigureOut">
              <a:rPr lang="es-CO" smtClean="0"/>
              <a:t>10/06/2013</a:t>
            </a:fld>
            <a:endParaRPr lang="es-CO"/>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A599CA6-F875-4E03-AD96-7FD318FD77B6}" type="slidenum">
              <a:rPr lang="es-CO" smtClean="0"/>
              <a:t>‹Nº›</a:t>
            </a:fld>
            <a:endParaRPr lang="es-CO"/>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CO"/>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A82679EF-9C3B-4C65-B55B-08CE44BAAC20}" type="datetimeFigureOut">
              <a:rPr lang="es-CO" smtClean="0"/>
              <a:t>10/06/2013</a:t>
            </a:fld>
            <a:endParaRPr lang="es-CO"/>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A599CA6-F875-4E03-AD96-7FD318FD77B6}" type="slidenum">
              <a:rPr lang="es-CO" smtClean="0"/>
              <a:t>‹Nº›</a:t>
            </a:fld>
            <a:endParaRPr lang="es-CO"/>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CO"/>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2679EF-9C3B-4C65-B55B-08CE44BAAC20}" type="datetimeFigureOut">
              <a:rPr lang="es-CO" smtClean="0"/>
              <a:t>10/06/2013</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0A599CA6-F875-4E03-AD96-7FD318FD77B6}" type="slidenum">
              <a:rPr lang="es-CO" smtClean="0"/>
              <a:t>‹Nº›</a:t>
            </a:fld>
            <a:endParaRPr lang="es-CO"/>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2679EF-9C3B-4C65-B55B-08CE44BAAC20}" type="datetimeFigureOut">
              <a:rPr lang="es-CO" smtClean="0"/>
              <a:t>10/06/2013</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0A599CA6-F875-4E03-AD96-7FD318FD77B6}" type="slidenum">
              <a:rPr lang="es-CO" smtClean="0"/>
              <a:t>‹Nº›</a:t>
            </a:fld>
            <a:endParaRPr lang="es-CO"/>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1143000"/>
          </a:xfr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457200" y="1600200"/>
            <a:ext cx="40386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457200" y="6248400"/>
            <a:ext cx="21336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8400"/>
            <a:ext cx="2133600" cy="457200"/>
          </a:xfrm>
        </p:spPr>
        <p:txBody>
          <a:bodyPr/>
          <a:lstStyle>
            <a:lvl1pPr>
              <a:defRPr/>
            </a:lvl1pPr>
          </a:lstStyle>
          <a:p>
            <a:fld id="{15140892-4992-461D-A67D-1CDCDC5D1617}" type="slidenum">
              <a:rPr lang="es-ES"/>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4475"/>
            <a:ext cx="8385175" cy="1431925"/>
          </a:xfr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838200" y="1905000"/>
            <a:ext cx="3927475" cy="4191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imágenes prediseñadas"/>
          <p:cNvSpPr>
            <a:spLocks noGrp="1"/>
          </p:cNvSpPr>
          <p:nvPr>
            <p:ph type="clipArt" sz="half" idx="2"/>
          </p:nvPr>
        </p:nvSpPr>
        <p:spPr>
          <a:xfrm>
            <a:off x="4918075" y="1905000"/>
            <a:ext cx="3927475" cy="4191000"/>
          </a:xfrm>
        </p:spPr>
        <p:txBody>
          <a:bodyPr/>
          <a:lstStyle/>
          <a:p>
            <a:endParaRPr lang="es-CO"/>
          </a:p>
        </p:txBody>
      </p:sp>
      <p:sp>
        <p:nvSpPr>
          <p:cNvPr id="5" name="4 Marcador de fecha"/>
          <p:cNvSpPr>
            <a:spLocks noGrp="1"/>
          </p:cNvSpPr>
          <p:nvPr>
            <p:ph type="dt" sz="half" idx="10"/>
          </p:nvPr>
        </p:nvSpPr>
        <p:spPr>
          <a:xfrm>
            <a:off x="838200" y="6245225"/>
            <a:ext cx="1901825"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4290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937375" y="6245225"/>
            <a:ext cx="1901825" cy="476250"/>
          </a:xfrm>
        </p:spPr>
        <p:txBody>
          <a:bodyPr/>
          <a:lstStyle>
            <a:lvl1pPr>
              <a:defRPr/>
            </a:lvl1pPr>
          </a:lstStyle>
          <a:p>
            <a:fld id="{684B86E7-C594-4014-96E4-977EA6BF4E96}" type="slidenum">
              <a:rPr lang="es-ES"/>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10588" cy="1325563"/>
          </a:xfr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301625"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648200"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304800" y="6245225"/>
            <a:ext cx="22860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286000" cy="476250"/>
          </a:xfrm>
        </p:spPr>
        <p:txBody>
          <a:bodyPr/>
          <a:lstStyle>
            <a:lvl1pPr>
              <a:defRPr/>
            </a:lvl1pPr>
          </a:lstStyle>
          <a:p>
            <a:fld id="{D2146042-173E-4D0D-85E3-7E238B7F9F5A}"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A82679EF-9C3B-4C65-B55B-08CE44BAAC20}" type="datetimeFigureOut">
              <a:rPr lang="es-CO" smtClean="0"/>
              <a:t>10/06/2013</a:t>
            </a:fld>
            <a:endParaRPr lang="es-CO"/>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A599CA6-F875-4E03-AD96-7FD318FD77B6}" type="slidenum">
              <a:rPr lang="es-CO" smtClean="0"/>
              <a:t>‹Nº›</a:t>
            </a:fld>
            <a:endParaRPr lang="es-CO"/>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82679EF-9C3B-4C65-B55B-08CE44BAAC20}" type="datetimeFigureOut">
              <a:rPr lang="es-CO" smtClean="0"/>
              <a:t>10/06/2013</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0A599CA6-F875-4E03-AD96-7FD318FD77B6}" type="slidenum">
              <a:rPr lang="es-CO" smtClean="0"/>
              <a:t>‹Nº›</a:t>
            </a:fld>
            <a:endParaRPr lang="es-CO"/>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82679EF-9C3B-4C65-B55B-08CE44BAAC20}" type="datetimeFigureOut">
              <a:rPr lang="es-CO" smtClean="0"/>
              <a:t>10/06/2013</a:t>
            </a:fld>
            <a:endParaRPr lang="es-CO"/>
          </a:p>
        </p:txBody>
      </p:sp>
      <p:sp>
        <p:nvSpPr>
          <p:cNvPr id="8" name="7 Marcador de pie de página"/>
          <p:cNvSpPr>
            <a:spLocks noGrp="1"/>
          </p:cNvSpPr>
          <p:nvPr>
            <p:ph type="ftr" sz="quarter" idx="11"/>
          </p:nvPr>
        </p:nvSpPr>
        <p:spPr/>
        <p:txBody>
          <a:bodyPr/>
          <a:lstStyle>
            <a:extLst/>
          </a:lstStyle>
          <a:p>
            <a:endParaRPr lang="es-CO"/>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0A599CA6-F875-4E03-AD96-7FD318FD77B6}"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82679EF-9C3B-4C65-B55B-08CE44BAAC20}" type="datetimeFigureOut">
              <a:rPr lang="es-CO" smtClean="0"/>
              <a:t>10/06/2013</a:t>
            </a:fld>
            <a:endParaRPr lang="es-CO"/>
          </a:p>
        </p:txBody>
      </p:sp>
      <p:sp>
        <p:nvSpPr>
          <p:cNvPr id="4" name="3 Marcador de pie de página"/>
          <p:cNvSpPr>
            <a:spLocks noGrp="1"/>
          </p:cNvSpPr>
          <p:nvPr>
            <p:ph type="ftr" sz="quarter" idx="11"/>
          </p:nvPr>
        </p:nvSpPr>
        <p:spPr/>
        <p:txBody>
          <a:bodyPr/>
          <a:lstStyle>
            <a:extLst/>
          </a:lstStyle>
          <a:p>
            <a:endParaRPr lang="es-CO"/>
          </a:p>
        </p:txBody>
      </p:sp>
      <p:sp>
        <p:nvSpPr>
          <p:cNvPr id="5" name="4 Marcador de número de diapositiva"/>
          <p:cNvSpPr>
            <a:spLocks noGrp="1"/>
          </p:cNvSpPr>
          <p:nvPr>
            <p:ph type="sldNum" sz="quarter" idx="12"/>
          </p:nvPr>
        </p:nvSpPr>
        <p:spPr/>
        <p:txBody>
          <a:bodyPr/>
          <a:lstStyle>
            <a:extLst/>
          </a:lstStyle>
          <a:p>
            <a:fld id="{0A599CA6-F875-4E03-AD96-7FD318FD77B6}" type="slidenum">
              <a:rPr lang="es-CO" smtClean="0"/>
              <a:t>‹Nº›</a:t>
            </a:fld>
            <a:endParaRPr lang="es-CO"/>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A82679EF-9C3B-4C65-B55B-08CE44BAAC20}" type="datetimeFigureOut">
              <a:rPr lang="es-CO" smtClean="0"/>
              <a:t>10/06/2013</a:t>
            </a:fld>
            <a:endParaRPr lang="es-CO"/>
          </a:p>
        </p:txBody>
      </p:sp>
      <p:sp>
        <p:nvSpPr>
          <p:cNvPr id="3" name="2 Marcador de pie de página"/>
          <p:cNvSpPr>
            <a:spLocks noGrp="1"/>
          </p:cNvSpPr>
          <p:nvPr>
            <p:ph type="ftr" sz="quarter" idx="11"/>
          </p:nvPr>
        </p:nvSpPr>
        <p:spPr/>
        <p:txBody>
          <a:bodyPr/>
          <a:lstStyle>
            <a:extLst/>
          </a:lstStyle>
          <a:p>
            <a:endParaRPr lang="es-CO"/>
          </a:p>
        </p:txBody>
      </p:sp>
      <p:sp>
        <p:nvSpPr>
          <p:cNvPr id="4" name="3 Marcador de número de diapositiva"/>
          <p:cNvSpPr>
            <a:spLocks noGrp="1"/>
          </p:cNvSpPr>
          <p:nvPr>
            <p:ph type="sldNum" sz="quarter" idx="12"/>
          </p:nvPr>
        </p:nvSpPr>
        <p:spPr/>
        <p:txBody>
          <a:bodyPr/>
          <a:lstStyle>
            <a:extLst/>
          </a:lstStyle>
          <a:p>
            <a:fld id="{0A599CA6-F875-4E03-AD96-7FD318FD77B6}"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A82679EF-9C3B-4C65-B55B-08CE44BAAC20}" type="datetimeFigureOut">
              <a:rPr lang="es-CO" smtClean="0"/>
              <a:t>10/06/2013</a:t>
            </a:fld>
            <a:endParaRPr lang="es-CO"/>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A599CA6-F875-4E03-AD96-7FD318FD77B6}" type="slidenum">
              <a:rPr lang="es-CO" smtClean="0"/>
              <a:t>‹Nº›</a:t>
            </a:fld>
            <a:endParaRPr lang="es-CO"/>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A82679EF-9C3B-4C65-B55B-08CE44BAAC20}" type="datetimeFigureOut">
              <a:rPr lang="es-CO" smtClean="0"/>
              <a:t>10/06/2013</a:t>
            </a:fld>
            <a:endParaRPr lang="es-CO"/>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A599CA6-F875-4E03-AD96-7FD318FD77B6}" type="slidenum">
              <a:rPr lang="es-CO" smtClean="0"/>
              <a:t>‹Nº›</a:t>
            </a:fld>
            <a:endParaRPr lang="es-CO"/>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CO"/>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82679EF-9C3B-4C65-B55B-08CE44BAAC20}" type="datetimeFigureOut">
              <a:rPr lang="es-CO" smtClean="0"/>
              <a:t>10/06/2013</a:t>
            </a:fld>
            <a:endParaRPr lang="es-CO"/>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A599CA6-F875-4E03-AD96-7FD318FD77B6}" type="slidenum">
              <a:rPr lang="es-CO" smtClean="0"/>
              <a:t>‹Nº›</a:t>
            </a:fld>
            <a:endParaRPr lang="es-CO"/>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CO"/>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82679EF-9C3B-4C65-B55B-08CE44BAAC20}" type="datetimeFigureOut">
              <a:rPr lang="es-CO" smtClean="0"/>
              <a:t>10/06/2013</a:t>
            </a:fld>
            <a:endParaRPr lang="es-CO"/>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A599CA6-F875-4E03-AD96-7FD318FD77B6}" type="slidenum">
              <a:rPr lang="es-CO" smtClean="0"/>
              <a:t>‹Nº›</a:t>
            </a:fld>
            <a:endParaRPr lang="es-CO"/>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p:cTn id="13"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3">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p:cTn id="17"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3">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p:cTn id="25"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 calcmode="lin" valueType="num">
                                      <p:cBhvr>
                                        <p:cTn id="29"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audio" Target="../media/audio4.wav"/><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11.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4.wmf"/><Relationship Id="rId3" Type="http://schemas.openxmlformats.org/officeDocument/2006/relationships/audio" Target="../media/audio6.wav"/><Relationship Id="rId7" Type="http://schemas.openxmlformats.org/officeDocument/2006/relationships/slideLayout" Target="../slideLayouts/slideLayout14.xml"/><Relationship Id="rId12" Type="http://schemas.openxmlformats.org/officeDocument/2006/relationships/image" Target="../media/image33.wmf"/><Relationship Id="rId2" Type="http://schemas.openxmlformats.org/officeDocument/2006/relationships/audio" Target="../media/audio5.wav"/><Relationship Id="rId1" Type="http://schemas.openxmlformats.org/officeDocument/2006/relationships/vmlDrawing" Target="../drawings/vmlDrawing2.vml"/><Relationship Id="rId6" Type="http://schemas.openxmlformats.org/officeDocument/2006/relationships/audio" Target="../media/audio8.wav"/><Relationship Id="rId11" Type="http://schemas.openxmlformats.org/officeDocument/2006/relationships/image" Target="../media/image32.wmf"/><Relationship Id="rId5" Type="http://schemas.openxmlformats.org/officeDocument/2006/relationships/audio" Target="../media/audio4.wav"/><Relationship Id="rId15" Type="http://schemas.openxmlformats.org/officeDocument/2006/relationships/image" Target="../media/image35.wmf"/><Relationship Id="rId10" Type="http://schemas.openxmlformats.org/officeDocument/2006/relationships/image" Target="../media/image31.wmf"/><Relationship Id="rId4" Type="http://schemas.openxmlformats.org/officeDocument/2006/relationships/audio" Target="../media/audio7.wav"/><Relationship Id="rId9" Type="http://schemas.openxmlformats.org/officeDocument/2006/relationships/image" Target="../media/image30.wmf"/><Relationship Id="rId1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6.wmf"/><Relationship Id="rId7" Type="http://schemas.openxmlformats.org/officeDocument/2006/relationships/image" Target="../media/image39.wmf"/><Relationship Id="rId2" Type="http://schemas.openxmlformats.org/officeDocument/2006/relationships/slideLayout" Target="../slideLayouts/slideLayout14.xml"/><Relationship Id="rId1" Type="http://schemas.openxmlformats.org/officeDocument/2006/relationships/audio" Target="../media/audio9.wav"/><Relationship Id="rId6" Type="http://schemas.openxmlformats.org/officeDocument/2006/relationships/image" Target="../media/image38.wmf"/><Relationship Id="rId5" Type="http://schemas.openxmlformats.org/officeDocument/2006/relationships/image" Target="../media/image10.png"/><Relationship Id="rId10" Type="http://schemas.openxmlformats.org/officeDocument/2006/relationships/image" Target="../media/image42.wmf"/><Relationship Id="rId4" Type="http://schemas.openxmlformats.org/officeDocument/2006/relationships/image" Target="../media/image37.wmf"/><Relationship Id="rId9" Type="http://schemas.openxmlformats.org/officeDocument/2006/relationships/image" Target="../media/image41.wmf"/></Relationships>
</file>

<file path=ppt/slides/_rels/slide2.xml.rels><?xml version="1.0" encoding="UTF-8" standalone="yes"?>
<Relationships xmlns="http://schemas.openxmlformats.org/package/2006/relationships"><Relationship Id="rId3" Type="http://schemas.openxmlformats.org/officeDocument/2006/relationships/hyperlink" Target="PRESENTACI&#211;N%20DEL%20DOCENTE.ppt"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audio" Target="../media/audio2.wav"/><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audio" Target="../media/audio3.wav"/><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6.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4722" name="Picture 2" descr="MCj01981680000[1]"/>
          <p:cNvPicPr>
            <a:picLocks noChangeAspect="1" noChangeArrowheads="1"/>
          </p:cNvPicPr>
          <p:nvPr/>
        </p:nvPicPr>
        <p:blipFill>
          <a:blip r:embed="rId2" cstate="print"/>
          <a:srcRect/>
          <a:stretch>
            <a:fillRect/>
          </a:stretch>
        </p:blipFill>
        <p:spPr bwMode="auto">
          <a:xfrm>
            <a:off x="250825" y="0"/>
            <a:ext cx="8642350" cy="6858000"/>
          </a:xfrm>
          <a:prstGeom prst="rect">
            <a:avLst/>
          </a:prstGeom>
          <a:noFill/>
        </p:spPr>
      </p:pic>
      <p:sp>
        <p:nvSpPr>
          <p:cNvPr id="414723" name="Rectangle 3"/>
          <p:cNvSpPr>
            <a:spLocks noChangeArrowheads="1"/>
          </p:cNvSpPr>
          <p:nvPr/>
        </p:nvSpPr>
        <p:spPr bwMode="auto">
          <a:xfrm>
            <a:off x="467544" y="1628800"/>
            <a:ext cx="8280400" cy="648072"/>
          </a:xfrm>
          <a:prstGeom prst="rect">
            <a:avLst/>
          </a:prstGeom>
          <a:noFill/>
          <a:ln w="9525">
            <a:noFill/>
            <a:miter lim="800000"/>
            <a:headEnd/>
            <a:tailEnd/>
          </a:ln>
          <a:effectLst/>
        </p:spPr>
        <p:txBody>
          <a:bodyPr wrap="square">
            <a:spAutoFit/>
          </a:bodyPr>
          <a:lstStyle/>
          <a:p>
            <a:pPr algn="ctr"/>
            <a:r>
              <a:rPr lang="es-ES" sz="3600" dirty="0">
                <a:solidFill>
                  <a:schemeClr val="tx2">
                    <a:lumMod val="50000"/>
                  </a:schemeClr>
                </a:solidFill>
                <a:effectLst>
                  <a:outerShdw blurRad="38100" dist="38100" dir="2700000" algn="tl">
                    <a:srgbClr val="000000"/>
                  </a:outerShdw>
                </a:effectLst>
                <a:latin typeface="Berlin Sans FB" pitchFamily="34" charset="0"/>
              </a:rPr>
              <a:t>COLEGIO DISTRITAL LA </a:t>
            </a:r>
            <a:r>
              <a:rPr lang="es-ES" sz="3600" dirty="0" smtClean="0">
                <a:solidFill>
                  <a:schemeClr val="tx2">
                    <a:lumMod val="50000"/>
                  </a:schemeClr>
                </a:solidFill>
                <a:effectLst>
                  <a:outerShdw blurRad="38100" dist="38100" dir="2700000" algn="tl">
                    <a:srgbClr val="000000"/>
                  </a:outerShdw>
                </a:effectLst>
                <a:latin typeface="Berlin Sans FB" pitchFamily="34" charset="0"/>
              </a:rPr>
              <a:t>SALLE   </a:t>
            </a:r>
            <a:endParaRPr lang="es-ES" sz="3600" dirty="0">
              <a:solidFill>
                <a:schemeClr val="tx2">
                  <a:lumMod val="50000"/>
                </a:schemeClr>
              </a:solidFill>
              <a:effectLst>
                <a:outerShdw blurRad="38100" dist="38100" dir="2700000" algn="tl">
                  <a:srgbClr val="000000"/>
                </a:outerShdw>
              </a:effectLst>
              <a:latin typeface="Berlin Sans FB" pitchFamily="34" charset="0"/>
            </a:endParaRPr>
          </a:p>
        </p:txBody>
      </p:sp>
      <p:sp>
        <p:nvSpPr>
          <p:cNvPr id="414724" name="Rectangle 4"/>
          <p:cNvSpPr>
            <a:spLocks noChangeArrowheads="1"/>
          </p:cNvSpPr>
          <p:nvPr/>
        </p:nvSpPr>
        <p:spPr bwMode="auto">
          <a:xfrm>
            <a:off x="1908175" y="2636838"/>
            <a:ext cx="5543550" cy="579437"/>
          </a:xfrm>
          <a:prstGeom prst="rect">
            <a:avLst/>
          </a:prstGeom>
          <a:noFill/>
          <a:ln w="9525">
            <a:noFill/>
            <a:miter lim="800000"/>
            <a:headEnd/>
            <a:tailEnd/>
          </a:ln>
          <a:effectLst/>
        </p:spPr>
        <p:txBody>
          <a:bodyPr>
            <a:spAutoFit/>
          </a:bodyPr>
          <a:lstStyle/>
          <a:p>
            <a:r>
              <a:rPr lang="es-ES" sz="3200">
                <a:solidFill>
                  <a:schemeClr val="bg1"/>
                </a:solidFill>
                <a:effectLst>
                  <a:outerShdw blurRad="38100" dist="38100" dir="2700000" algn="tl">
                    <a:srgbClr val="000000"/>
                  </a:outerShdw>
                </a:effectLst>
                <a:latin typeface="Berlin Sans FB" pitchFamily="34" charset="0"/>
              </a:rPr>
              <a:t>VIRGINIA BLANCO SERRANO</a:t>
            </a:r>
          </a:p>
        </p:txBody>
      </p:sp>
      <p:sp>
        <p:nvSpPr>
          <p:cNvPr id="414725" name="Rectangle 5"/>
          <p:cNvSpPr>
            <a:spLocks noGrp="1" noRot="1" noChangeArrowheads="1"/>
          </p:cNvSpPr>
          <p:nvPr>
            <p:ph type="subTitle" idx="1"/>
          </p:nvPr>
        </p:nvSpPr>
        <p:spPr>
          <a:xfrm>
            <a:off x="2411413" y="3933825"/>
            <a:ext cx="4464050" cy="576263"/>
          </a:xfrm>
          <a:noFill/>
          <a:ln/>
        </p:spPr>
        <p:txBody>
          <a:bodyPr>
            <a:normAutofit fontScale="92500"/>
          </a:bodyPr>
          <a:lstStyle/>
          <a:p>
            <a:pPr algn="ctr"/>
            <a:r>
              <a:rPr lang="es-ES" b="1" dirty="0" smtClean="0">
                <a:solidFill>
                  <a:srgbClr val="00B050"/>
                </a:solidFill>
                <a:latin typeface="Berlin Sans FB" pitchFamily="34" charset="0"/>
              </a:rPr>
              <a:t>AMO LA NATURALEZA</a:t>
            </a:r>
            <a:endParaRPr lang="es-ES" b="1" dirty="0">
              <a:solidFill>
                <a:srgbClr val="00B050"/>
              </a:solidFill>
              <a:latin typeface="Berlin Sans FB" pitchFamily="34" charset="0"/>
            </a:endParaRPr>
          </a:p>
        </p:txBody>
      </p:sp>
      <p:sp>
        <p:nvSpPr>
          <p:cNvPr id="414726" name="Rectangle 6"/>
          <p:cNvSpPr>
            <a:spLocks noChangeArrowheads="1"/>
          </p:cNvSpPr>
          <p:nvPr/>
        </p:nvSpPr>
        <p:spPr bwMode="auto">
          <a:xfrm>
            <a:off x="2484438" y="5157788"/>
            <a:ext cx="4464050" cy="519112"/>
          </a:xfrm>
          <a:prstGeom prst="rect">
            <a:avLst/>
          </a:prstGeom>
          <a:noFill/>
          <a:ln w="9525">
            <a:noFill/>
            <a:miter lim="800000"/>
            <a:headEnd/>
            <a:tailEnd/>
          </a:ln>
          <a:effectLst/>
        </p:spPr>
        <p:txBody>
          <a:bodyPr>
            <a:spAutoFit/>
          </a:bodyPr>
          <a:lstStyle/>
          <a:p>
            <a:pPr algn="ctr"/>
            <a:r>
              <a:rPr lang="es-ES" sz="2800" dirty="0" smtClean="0">
                <a:solidFill>
                  <a:schemeClr val="bg2"/>
                </a:solidFill>
                <a:effectLst>
                  <a:outerShdw blurRad="38100" dist="38100" dir="2700000" algn="tl">
                    <a:srgbClr val="000000"/>
                  </a:outerShdw>
                </a:effectLst>
                <a:latin typeface="Berlin Sans FB" pitchFamily="34" charset="0"/>
              </a:rPr>
              <a:t>TRANSICIÓN</a:t>
            </a:r>
            <a:endParaRPr lang="es-ES" sz="2800" dirty="0">
              <a:solidFill>
                <a:schemeClr val="bg2"/>
              </a:solidFill>
              <a:effectLst>
                <a:outerShdw blurRad="38100" dist="38100" dir="2700000" algn="tl">
                  <a:srgbClr val="000000"/>
                </a:outerShdw>
              </a:effectLst>
              <a:latin typeface="Berlin Sans FB"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4725">
                                            <p:txEl>
                                              <p:pRg st="0" end="0"/>
                                            </p:txEl>
                                          </p:spTgt>
                                        </p:tgtEl>
                                        <p:attrNameLst>
                                          <p:attrName>style.visibility</p:attrName>
                                        </p:attrNameLst>
                                      </p:cBhvr>
                                      <p:to>
                                        <p:strVal val="visible"/>
                                      </p:to>
                                    </p:set>
                                    <p:anim calcmode="lin" valueType="num">
                                      <p:cBhvr>
                                        <p:cTn id="7" dur="500" fill="hold"/>
                                        <p:tgtEl>
                                          <p:spTgt spid="4147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472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1472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41472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5"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179388" y="277813"/>
            <a:ext cx="3455987" cy="1139825"/>
          </a:xfrm>
        </p:spPr>
        <p:txBody>
          <a:bodyPr>
            <a:normAutofit fontScale="90000"/>
          </a:bodyPr>
          <a:lstStyle/>
          <a:p>
            <a:r>
              <a:rPr lang="es-ES" sz="4000">
                <a:solidFill>
                  <a:schemeClr val="accent1"/>
                </a:solidFill>
              </a:rPr>
              <a:t>LOS  SERES NO  VIVOS</a:t>
            </a:r>
          </a:p>
        </p:txBody>
      </p:sp>
      <p:sp>
        <p:nvSpPr>
          <p:cNvPr id="384003" name="Rectangle 3"/>
          <p:cNvSpPr>
            <a:spLocks noGrp="1" noChangeArrowheads="1"/>
          </p:cNvSpPr>
          <p:nvPr>
            <p:ph type="body" idx="1"/>
          </p:nvPr>
        </p:nvSpPr>
        <p:spPr>
          <a:xfrm>
            <a:off x="539750" y="2133600"/>
            <a:ext cx="3168650" cy="4249738"/>
          </a:xfrm>
        </p:spPr>
        <p:txBody>
          <a:bodyPr/>
          <a:lstStyle/>
          <a:p>
            <a:r>
              <a:rPr lang="es-ES" sz="2800">
                <a:solidFill>
                  <a:schemeClr val="hlink"/>
                </a:solidFill>
              </a:rPr>
              <a:t>No nacen </a:t>
            </a:r>
          </a:p>
          <a:p>
            <a:r>
              <a:rPr lang="es-ES" sz="2800">
                <a:solidFill>
                  <a:schemeClr val="hlink"/>
                </a:solidFill>
              </a:rPr>
              <a:t>No crecen</a:t>
            </a:r>
          </a:p>
          <a:p>
            <a:r>
              <a:rPr lang="es-ES" sz="2800">
                <a:solidFill>
                  <a:schemeClr val="hlink"/>
                </a:solidFill>
              </a:rPr>
              <a:t>No se reproducen</a:t>
            </a:r>
          </a:p>
          <a:p>
            <a:r>
              <a:rPr lang="es-ES" sz="2800">
                <a:solidFill>
                  <a:schemeClr val="hlink"/>
                </a:solidFill>
              </a:rPr>
              <a:t>No se mueren</a:t>
            </a:r>
          </a:p>
          <a:p>
            <a:r>
              <a:rPr lang="es-ES" sz="2800">
                <a:solidFill>
                  <a:schemeClr val="hlink"/>
                </a:solidFill>
                <a:latin typeface="Verdana Ref" pitchFamily="34" charset="0"/>
              </a:rPr>
              <a:t>Solo se transforman</a:t>
            </a:r>
          </a:p>
          <a:p>
            <a:pPr>
              <a:buFont typeface="Wingdings" pitchFamily="2" charset="2"/>
              <a:buNone/>
            </a:pPr>
            <a:endParaRPr lang="es-ES" sz="3600">
              <a:latin typeface="Times New Roman" pitchFamily="18" charset="0"/>
            </a:endParaRPr>
          </a:p>
        </p:txBody>
      </p:sp>
      <p:sp>
        <p:nvSpPr>
          <p:cNvPr id="384004" name="Text Box 4"/>
          <p:cNvSpPr txBox="1">
            <a:spLocks noChangeArrowheads="1"/>
          </p:cNvSpPr>
          <p:nvPr/>
        </p:nvSpPr>
        <p:spPr bwMode="auto">
          <a:xfrm>
            <a:off x="900113" y="3948113"/>
            <a:ext cx="3095625" cy="366712"/>
          </a:xfrm>
          <a:prstGeom prst="rect">
            <a:avLst/>
          </a:prstGeom>
          <a:noFill/>
          <a:ln w="9525">
            <a:noFill/>
            <a:miter lim="800000"/>
            <a:headEnd/>
            <a:tailEnd/>
          </a:ln>
          <a:effectLst/>
        </p:spPr>
        <p:txBody>
          <a:bodyPr>
            <a:spAutoFit/>
          </a:bodyPr>
          <a:lstStyle/>
          <a:p>
            <a:pPr>
              <a:spcBef>
                <a:spcPct val="50000"/>
              </a:spcBef>
            </a:pPr>
            <a:endParaRPr lang="es-CO" sz="1800">
              <a:latin typeface="Times New Roman" pitchFamily="18" charset="0"/>
            </a:endParaRPr>
          </a:p>
        </p:txBody>
      </p:sp>
      <p:sp>
        <p:nvSpPr>
          <p:cNvPr id="384005" name="Text Box 5"/>
          <p:cNvSpPr txBox="1">
            <a:spLocks noChangeArrowheads="1"/>
          </p:cNvSpPr>
          <p:nvPr/>
        </p:nvSpPr>
        <p:spPr bwMode="auto">
          <a:xfrm>
            <a:off x="684213" y="3860800"/>
            <a:ext cx="2016125" cy="366713"/>
          </a:xfrm>
          <a:prstGeom prst="rect">
            <a:avLst/>
          </a:prstGeom>
          <a:noFill/>
          <a:ln w="9525">
            <a:noFill/>
            <a:miter lim="800000"/>
            <a:headEnd/>
            <a:tailEnd/>
          </a:ln>
          <a:effectLst/>
        </p:spPr>
        <p:txBody>
          <a:bodyPr>
            <a:spAutoFit/>
          </a:bodyPr>
          <a:lstStyle/>
          <a:p>
            <a:pPr>
              <a:spcBef>
                <a:spcPct val="50000"/>
              </a:spcBef>
            </a:pPr>
            <a:endParaRPr lang="es-CO" sz="1800">
              <a:latin typeface="Times New Roman" pitchFamily="18" charset="0"/>
            </a:endParaRPr>
          </a:p>
        </p:txBody>
      </p:sp>
      <p:sp>
        <p:nvSpPr>
          <p:cNvPr id="384007" name="Text Box 7"/>
          <p:cNvSpPr txBox="1">
            <a:spLocks noChangeArrowheads="1"/>
          </p:cNvSpPr>
          <p:nvPr/>
        </p:nvSpPr>
        <p:spPr bwMode="auto">
          <a:xfrm>
            <a:off x="7380288" y="4508500"/>
            <a:ext cx="1223962" cy="366713"/>
          </a:xfrm>
          <a:prstGeom prst="rect">
            <a:avLst/>
          </a:prstGeom>
          <a:noFill/>
          <a:ln w="9525">
            <a:noFill/>
            <a:miter lim="800000"/>
            <a:headEnd/>
            <a:tailEnd/>
          </a:ln>
          <a:effectLst/>
        </p:spPr>
        <p:txBody>
          <a:bodyPr>
            <a:spAutoFit/>
          </a:bodyPr>
          <a:lstStyle/>
          <a:p>
            <a:pPr>
              <a:spcBef>
                <a:spcPct val="50000"/>
              </a:spcBef>
            </a:pPr>
            <a:r>
              <a:rPr lang="es-ES" sz="1800">
                <a:latin typeface="Times New Roman" pitchFamily="18" charset="0"/>
              </a:rPr>
              <a:t>El suelo</a:t>
            </a:r>
          </a:p>
        </p:txBody>
      </p:sp>
      <p:pic>
        <p:nvPicPr>
          <p:cNvPr id="384008" name="Picture 8" descr="MCj04061720000[1]"/>
          <p:cNvPicPr>
            <a:picLocks noChangeAspect="1" noChangeArrowheads="1"/>
          </p:cNvPicPr>
          <p:nvPr/>
        </p:nvPicPr>
        <p:blipFill>
          <a:blip r:embed="rId3" cstate="print"/>
          <a:srcRect/>
          <a:stretch>
            <a:fillRect/>
          </a:stretch>
        </p:blipFill>
        <p:spPr bwMode="auto">
          <a:xfrm>
            <a:off x="5940425" y="0"/>
            <a:ext cx="1803400" cy="1841500"/>
          </a:xfrm>
          <a:prstGeom prst="rect">
            <a:avLst/>
          </a:prstGeom>
          <a:noFill/>
        </p:spPr>
      </p:pic>
      <p:pic>
        <p:nvPicPr>
          <p:cNvPr id="384009" name="Picture 9" descr="MCj04043530000[1]"/>
          <p:cNvPicPr>
            <a:picLocks noChangeAspect="1" noChangeArrowheads="1"/>
          </p:cNvPicPr>
          <p:nvPr/>
        </p:nvPicPr>
        <p:blipFill>
          <a:blip r:embed="rId4" cstate="print"/>
          <a:srcRect/>
          <a:stretch>
            <a:fillRect/>
          </a:stretch>
        </p:blipFill>
        <p:spPr bwMode="auto">
          <a:xfrm>
            <a:off x="5076056" y="4653136"/>
            <a:ext cx="1828800" cy="1841500"/>
          </a:xfrm>
          <a:prstGeom prst="rect">
            <a:avLst/>
          </a:prstGeom>
          <a:noFill/>
        </p:spPr>
      </p:pic>
      <p:pic>
        <p:nvPicPr>
          <p:cNvPr id="384010" name="Picture 10" descr="MCj03511860000[1]"/>
          <p:cNvPicPr>
            <a:picLocks noChangeAspect="1" noChangeArrowheads="1"/>
          </p:cNvPicPr>
          <p:nvPr/>
        </p:nvPicPr>
        <p:blipFill>
          <a:blip r:embed="rId5" cstate="print"/>
          <a:srcRect/>
          <a:stretch>
            <a:fillRect/>
          </a:stretch>
        </p:blipFill>
        <p:spPr bwMode="auto">
          <a:xfrm>
            <a:off x="4211638" y="1989138"/>
            <a:ext cx="1316037" cy="1793875"/>
          </a:xfrm>
          <a:prstGeom prst="rect">
            <a:avLst/>
          </a:prstGeom>
          <a:noFill/>
        </p:spPr>
      </p:pic>
      <p:pic>
        <p:nvPicPr>
          <p:cNvPr id="384011" name="Picture 11" descr="MCj01010000000[1]"/>
          <p:cNvPicPr>
            <a:picLocks noChangeAspect="1" noChangeArrowheads="1"/>
          </p:cNvPicPr>
          <p:nvPr/>
        </p:nvPicPr>
        <p:blipFill>
          <a:blip r:embed="rId6" cstate="print"/>
          <a:srcRect/>
          <a:stretch>
            <a:fillRect/>
          </a:stretch>
        </p:blipFill>
        <p:spPr bwMode="auto">
          <a:xfrm>
            <a:off x="6588125" y="2060575"/>
            <a:ext cx="2303463" cy="2160588"/>
          </a:xfrm>
          <a:prstGeom prst="rect">
            <a:avLst/>
          </a:prstGeom>
          <a:noFill/>
        </p:spPr>
      </p:pic>
      <p:sp>
        <p:nvSpPr>
          <p:cNvPr id="384012" name="Rectangle 12"/>
          <p:cNvSpPr>
            <a:spLocks noChangeArrowheads="1"/>
          </p:cNvSpPr>
          <p:nvPr/>
        </p:nvSpPr>
        <p:spPr bwMode="auto">
          <a:xfrm>
            <a:off x="7956550" y="333375"/>
            <a:ext cx="1187450" cy="366713"/>
          </a:xfrm>
          <a:prstGeom prst="rect">
            <a:avLst/>
          </a:prstGeom>
          <a:noFill/>
          <a:ln w="9525">
            <a:noFill/>
            <a:miter lim="800000"/>
            <a:headEnd/>
            <a:tailEnd/>
          </a:ln>
          <a:effectLst/>
        </p:spPr>
        <p:txBody>
          <a:bodyPr>
            <a:spAutoFit/>
          </a:bodyPr>
          <a:lstStyle/>
          <a:p>
            <a:r>
              <a:rPr lang="es-ES" sz="1800">
                <a:latin typeface="Times New Roman" pitchFamily="18" charset="0"/>
              </a:rPr>
              <a:t> </a:t>
            </a:r>
            <a:r>
              <a:rPr lang="es-ES" sz="1800">
                <a:solidFill>
                  <a:srgbClr val="FF3399"/>
                </a:solidFill>
                <a:latin typeface="Times New Roman" pitchFamily="18" charset="0"/>
              </a:rPr>
              <a:t>El sol</a:t>
            </a:r>
          </a:p>
        </p:txBody>
      </p:sp>
      <p:sp>
        <p:nvSpPr>
          <p:cNvPr id="384013" name="Text Box 13"/>
          <p:cNvSpPr txBox="1">
            <a:spLocks noChangeArrowheads="1"/>
          </p:cNvSpPr>
          <p:nvPr/>
        </p:nvSpPr>
        <p:spPr bwMode="auto">
          <a:xfrm>
            <a:off x="4572000" y="3789363"/>
            <a:ext cx="1079500" cy="366712"/>
          </a:xfrm>
          <a:prstGeom prst="rect">
            <a:avLst/>
          </a:prstGeom>
          <a:noFill/>
          <a:ln w="9525">
            <a:noFill/>
            <a:miter lim="800000"/>
            <a:headEnd/>
            <a:tailEnd/>
          </a:ln>
          <a:effectLst/>
        </p:spPr>
        <p:txBody>
          <a:bodyPr>
            <a:spAutoFit/>
          </a:bodyPr>
          <a:lstStyle/>
          <a:p>
            <a:pPr>
              <a:spcBef>
                <a:spcPct val="50000"/>
              </a:spcBef>
            </a:pPr>
            <a:r>
              <a:rPr lang="es-ES" sz="1800">
                <a:solidFill>
                  <a:srgbClr val="FF3399"/>
                </a:solidFill>
                <a:latin typeface="Times New Roman" pitchFamily="18" charset="0"/>
              </a:rPr>
              <a:t>El aire</a:t>
            </a:r>
          </a:p>
        </p:txBody>
      </p:sp>
      <p:pic>
        <p:nvPicPr>
          <p:cNvPr id="384014" name="Picture 14">
            <a:hlinkClick r:id="" action="ppaction://media"/>
          </p:cNvPr>
          <p:cNvPicPr>
            <a:picLocks noRot="1" noChangeAspect="1" noChangeArrowheads="1"/>
          </p:cNvPicPr>
          <p:nvPr>
            <a:wavAudioFile r:embed="rId1" name="MSSN00669A0000[1].wav"/>
          </p:nvPr>
        </p:nvPicPr>
        <p:blipFill>
          <a:blip r:embed="rId7" cstate="print"/>
          <a:srcRect/>
          <a:stretch>
            <a:fillRect/>
          </a:stretch>
        </p:blipFill>
        <p:spPr bwMode="auto">
          <a:xfrm>
            <a:off x="6948488" y="5445125"/>
            <a:ext cx="304800" cy="304800"/>
          </a:xfrm>
          <a:prstGeom prst="rect">
            <a:avLst/>
          </a:prstGeom>
          <a:noFill/>
        </p:spPr>
      </p:pic>
      <p:sp>
        <p:nvSpPr>
          <p:cNvPr id="384015" name="Rectangle 15"/>
          <p:cNvSpPr>
            <a:spLocks noChangeArrowheads="1"/>
          </p:cNvSpPr>
          <p:nvPr/>
        </p:nvSpPr>
        <p:spPr bwMode="auto">
          <a:xfrm>
            <a:off x="4140200" y="5876925"/>
            <a:ext cx="615950" cy="366713"/>
          </a:xfrm>
          <a:prstGeom prst="rect">
            <a:avLst/>
          </a:prstGeom>
          <a:noFill/>
          <a:ln w="9525">
            <a:noFill/>
            <a:miter lim="800000"/>
            <a:headEnd/>
            <a:tailEnd/>
          </a:ln>
          <a:effectLst/>
        </p:spPr>
        <p:txBody>
          <a:bodyPr wrap="none">
            <a:spAutoFit/>
          </a:bodyPr>
          <a:lstStyle/>
          <a:p>
            <a:pPr>
              <a:spcBef>
                <a:spcPct val="50000"/>
              </a:spcBef>
            </a:pPr>
            <a:r>
              <a:rPr lang="es-ES" sz="1800">
                <a:latin typeface="Times New Roman" pitchFamily="18" charset="0"/>
              </a:rPr>
              <a:t>agua</a:t>
            </a:r>
          </a:p>
        </p:txBody>
      </p:sp>
      <p:sp>
        <p:nvSpPr>
          <p:cNvPr id="384016" name="Rectangle 16"/>
          <p:cNvSpPr>
            <a:spLocks noChangeArrowheads="1"/>
          </p:cNvSpPr>
          <p:nvPr/>
        </p:nvSpPr>
        <p:spPr bwMode="auto">
          <a:xfrm>
            <a:off x="3851275" y="5870575"/>
            <a:ext cx="892175" cy="366713"/>
          </a:xfrm>
          <a:prstGeom prst="rect">
            <a:avLst/>
          </a:prstGeom>
          <a:noFill/>
          <a:ln w="9525">
            <a:noFill/>
            <a:miter lim="800000"/>
            <a:headEnd/>
            <a:tailEnd/>
          </a:ln>
          <a:effectLst/>
        </p:spPr>
        <p:txBody>
          <a:bodyPr>
            <a:spAutoFit/>
          </a:bodyPr>
          <a:lstStyle/>
          <a:p>
            <a:pPr>
              <a:spcBef>
                <a:spcPct val="50000"/>
              </a:spcBef>
            </a:pPr>
            <a:r>
              <a:rPr lang="es-ES" sz="1800">
                <a:latin typeface="Times New Roman" pitchFamily="18" charset="0"/>
              </a:rPr>
              <a:t>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38400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 0  L -0.25 0  E" pathEditMode="relative" ptsTypes="">
                                      <p:cBhvr>
                                        <p:cTn id="10" dur="2000" fill="hold"/>
                                        <p:tgtEl>
                                          <p:spTgt spid="38400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84011"/>
                                        </p:tgtEl>
                                        <p:attrNameLst>
                                          <p:attrName>style.visibility</p:attrName>
                                        </p:attrNameLst>
                                      </p:cBhvr>
                                      <p:to>
                                        <p:strVal val="visible"/>
                                      </p:to>
                                    </p:set>
                                    <p:animEffect transition="in" filter="blinds(horizontal)">
                                      <p:cBhvr>
                                        <p:cTn id="15" dur="500"/>
                                        <p:tgtEl>
                                          <p:spTgt spid="3840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84010"/>
                                        </p:tgtEl>
                                        <p:attrNameLst>
                                          <p:attrName>style.visibility</p:attrName>
                                        </p:attrNameLst>
                                      </p:cBhvr>
                                      <p:to>
                                        <p:strVal val="visible"/>
                                      </p:to>
                                    </p:set>
                                    <p:animEffect transition="in" filter="circle(in)">
                                      <p:cBhvr>
                                        <p:cTn id="20" dur="2000"/>
                                        <p:tgtEl>
                                          <p:spTgt spid="384010"/>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384010"/>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84009"/>
                                        </p:tgtEl>
                                        <p:attrNameLst>
                                          <p:attrName>style.visibility</p:attrName>
                                        </p:attrNameLst>
                                      </p:cBhvr>
                                      <p:to>
                                        <p:strVal val="visible"/>
                                      </p:to>
                                    </p:set>
                                    <p:animEffect transition="in" filter="circle(in)">
                                      <p:cBhvr>
                                        <p:cTn id="29" dur="2000"/>
                                        <p:tgtEl>
                                          <p:spTgt spid="384009"/>
                                        </p:tgtEl>
                                      </p:cBhvr>
                                    </p:animEffect>
                                  </p:childTnLst>
                                </p:cTn>
                              </p:par>
                            </p:childTnLst>
                          </p:cTn>
                        </p:par>
                        <p:par>
                          <p:cTn id="30" fill="hold">
                            <p:stCondLst>
                              <p:cond delay="2000"/>
                            </p:stCondLst>
                            <p:childTnLst>
                              <p:par>
                                <p:cTn id="31" presetID="1" presetClass="mediacall" presetSubtype="0" fill="hold" nodeType="afterEffect">
                                  <p:stCondLst>
                                    <p:cond delay="0"/>
                                  </p:stCondLst>
                                  <p:childTnLst>
                                    <p:cmd type="call" cmd="playFrom(0.0)">
                                      <p:cBhvr>
                                        <p:cTn id="32" dur="1633" fill="hold"/>
                                        <p:tgtEl>
                                          <p:spTgt spid="384014"/>
                                        </p:tgtEl>
                                      </p:cBhvr>
                                    </p:cmd>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84003">
                                            <p:txEl>
                                              <p:pRg st="0" end="0"/>
                                            </p:txEl>
                                          </p:spTgt>
                                        </p:tgtEl>
                                        <p:attrNameLst>
                                          <p:attrName>style.visibility</p:attrName>
                                        </p:attrNameLst>
                                      </p:cBhvr>
                                      <p:to>
                                        <p:strVal val="visible"/>
                                      </p:to>
                                    </p:set>
                                    <p:animEffect transition="in" filter="blinds(horizontal)">
                                      <p:cBhvr>
                                        <p:cTn id="37" dur="500"/>
                                        <p:tgtEl>
                                          <p:spTgt spid="384003">
                                            <p:txEl>
                                              <p:pRg st="0" end="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84003">
                                            <p:txEl>
                                              <p:pRg st="1" end="1"/>
                                            </p:txEl>
                                          </p:spTgt>
                                        </p:tgtEl>
                                        <p:attrNameLst>
                                          <p:attrName>style.visibility</p:attrName>
                                        </p:attrNameLst>
                                      </p:cBhvr>
                                      <p:to>
                                        <p:strVal val="visible"/>
                                      </p:to>
                                    </p:set>
                                    <p:animEffect transition="in" filter="blinds(horizontal)">
                                      <p:cBhvr>
                                        <p:cTn id="40" dur="500"/>
                                        <p:tgtEl>
                                          <p:spTgt spid="384003">
                                            <p:txEl>
                                              <p:pRg st="1" end="1"/>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384003">
                                            <p:txEl>
                                              <p:pRg st="2" end="2"/>
                                            </p:txEl>
                                          </p:spTgt>
                                        </p:tgtEl>
                                        <p:attrNameLst>
                                          <p:attrName>style.visibility</p:attrName>
                                        </p:attrNameLst>
                                      </p:cBhvr>
                                      <p:to>
                                        <p:strVal val="visible"/>
                                      </p:to>
                                    </p:set>
                                    <p:animEffect transition="in" filter="blinds(horizontal)">
                                      <p:cBhvr>
                                        <p:cTn id="43" dur="500"/>
                                        <p:tgtEl>
                                          <p:spTgt spid="384003">
                                            <p:txEl>
                                              <p:pRg st="2" end="2"/>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384003">
                                            <p:txEl>
                                              <p:pRg st="3" end="3"/>
                                            </p:txEl>
                                          </p:spTgt>
                                        </p:tgtEl>
                                        <p:attrNameLst>
                                          <p:attrName>style.visibility</p:attrName>
                                        </p:attrNameLst>
                                      </p:cBhvr>
                                      <p:to>
                                        <p:strVal val="visible"/>
                                      </p:to>
                                    </p:set>
                                    <p:animEffect transition="in" filter="blinds(horizontal)">
                                      <p:cBhvr>
                                        <p:cTn id="46" dur="500"/>
                                        <p:tgtEl>
                                          <p:spTgt spid="384003">
                                            <p:txEl>
                                              <p:pRg st="3" end="3"/>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384003">
                                            <p:txEl>
                                              <p:pRg st="4" end="4"/>
                                            </p:txEl>
                                          </p:spTgt>
                                        </p:tgtEl>
                                        <p:attrNameLst>
                                          <p:attrName>style.visibility</p:attrName>
                                        </p:attrNameLst>
                                      </p:cBhvr>
                                      <p:to>
                                        <p:strVal val="visible"/>
                                      </p:to>
                                    </p:set>
                                    <p:animEffect transition="in" filter="blinds(horizontal)">
                                      <p:cBhvr>
                                        <p:cTn id="49" dur="500"/>
                                        <p:tgtEl>
                                          <p:spTgt spid="3840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384014"/>
                </p:tgtEl>
              </p:cMediaNode>
            </p:audio>
          </p:childTnLst>
        </p:cTn>
      </p:par>
    </p:tnLst>
    <p:bldLst>
      <p:bldP spid="38400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normAutofit fontScale="90000"/>
          </a:bodyPr>
          <a:lstStyle/>
          <a:p>
            <a:r>
              <a:rPr lang="es-ES" sz="4000">
                <a:solidFill>
                  <a:schemeClr val="hlink"/>
                </a:solidFill>
              </a:rPr>
              <a:t>EL  HOMBRE  DESTRUYE       </a:t>
            </a:r>
            <a:br>
              <a:rPr lang="es-ES" sz="4000">
                <a:solidFill>
                  <a:schemeClr val="hlink"/>
                </a:solidFill>
              </a:rPr>
            </a:br>
            <a:r>
              <a:rPr lang="es-ES" sz="4000">
                <a:solidFill>
                  <a:schemeClr val="hlink"/>
                </a:solidFill>
              </a:rPr>
              <a:t>   LA   NATURALEZA</a:t>
            </a:r>
          </a:p>
        </p:txBody>
      </p:sp>
      <p:pic>
        <p:nvPicPr>
          <p:cNvPr id="385027" name="Picture 3" descr="MCj03435750000[1]"/>
          <p:cNvPicPr>
            <a:picLocks noChangeAspect="1" noChangeArrowheads="1"/>
          </p:cNvPicPr>
          <p:nvPr/>
        </p:nvPicPr>
        <p:blipFill>
          <a:blip r:embed="rId8" cstate="print"/>
          <a:srcRect/>
          <a:stretch>
            <a:fillRect/>
          </a:stretch>
        </p:blipFill>
        <p:spPr bwMode="auto">
          <a:xfrm>
            <a:off x="6659563" y="1557338"/>
            <a:ext cx="1803400" cy="1784350"/>
          </a:xfrm>
          <a:prstGeom prst="rect">
            <a:avLst/>
          </a:prstGeom>
          <a:noFill/>
        </p:spPr>
      </p:pic>
      <p:pic>
        <p:nvPicPr>
          <p:cNvPr id="385028" name="Picture 4" descr="MCBD07000_0000[1]"/>
          <p:cNvPicPr>
            <a:picLocks noChangeAspect="1" noChangeArrowheads="1"/>
          </p:cNvPicPr>
          <p:nvPr>
            <p:ph type="body" idx="1"/>
          </p:nvPr>
        </p:nvPicPr>
        <p:blipFill>
          <a:blip r:embed="rId9" cstate="print"/>
          <a:srcRect/>
          <a:stretch>
            <a:fillRect/>
          </a:stretch>
        </p:blipFill>
        <p:spPr>
          <a:xfrm>
            <a:off x="611188" y="1701800"/>
            <a:ext cx="1644650" cy="1538288"/>
          </a:xfrm>
          <a:noFill/>
          <a:ln/>
        </p:spPr>
      </p:pic>
      <p:pic>
        <p:nvPicPr>
          <p:cNvPr id="385029" name="Picture 5" descr="MCIN00566_0000[1]"/>
          <p:cNvPicPr>
            <a:picLocks noChangeAspect="1" noChangeArrowheads="1"/>
          </p:cNvPicPr>
          <p:nvPr/>
        </p:nvPicPr>
        <p:blipFill>
          <a:blip r:embed="rId10" cstate="print"/>
          <a:srcRect/>
          <a:stretch>
            <a:fillRect/>
          </a:stretch>
        </p:blipFill>
        <p:spPr bwMode="auto">
          <a:xfrm>
            <a:off x="6227763" y="4149725"/>
            <a:ext cx="2663825" cy="1757363"/>
          </a:xfrm>
          <a:prstGeom prst="rect">
            <a:avLst/>
          </a:prstGeom>
          <a:noFill/>
        </p:spPr>
      </p:pic>
      <p:pic>
        <p:nvPicPr>
          <p:cNvPr id="385030" name="Picture 6" descr="MCBD07175_0000[1]"/>
          <p:cNvPicPr>
            <a:picLocks noChangeAspect="1" noChangeArrowheads="1"/>
          </p:cNvPicPr>
          <p:nvPr/>
        </p:nvPicPr>
        <p:blipFill>
          <a:blip r:embed="rId11" cstate="print"/>
          <a:srcRect/>
          <a:stretch>
            <a:fillRect/>
          </a:stretch>
        </p:blipFill>
        <p:spPr bwMode="auto">
          <a:xfrm>
            <a:off x="323850" y="3933825"/>
            <a:ext cx="2282825" cy="1679575"/>
          </a:xfrm>
          <a:prstGeom prst="rect">
            <a:avLst/>
          </a:prstGeom>
          <a:noFill/>
        </p:spPr>
      </p:pic>
      <p:pic>
        <p:nvPicPr>
          <p:cNvPr id="385031" name="Picture 7" descr="MCj03316680000[1]"/>
          <p:cNvPicPr>
            <a:picLocks noChangeAspect="1" noChangeArrowheads="1"/>
          </p:cNvPicPr>
          <p:nvPr/>
        </p:nvPicPr>
        <p:blipFill>
          <a:blip r:embed="rId12" cstate="print"/>
          <a:srcRect/>
          <a:stretch>
            <a:fillRect/>
          </a:stretch>
        </p:blipFill>
        <p:spPr bwMode="auto">
          <a:xfrm>
            <a:off x="3635375" y="1628775"/>
            <a:ext cx="1782763" cy="1706563"/>
          </a:xfrm>
          <a:prstGeom prst="rect">
            <a:avLst/>
          </a:prstGeom>
          <a:noFill/>
        </p:spPr>
      </p:pic>
      <p:pic>
        <p:nvPicPr>
          <p:cNvPr id="385032" name="Picture 8" descr="MCj04039110000[1]"/>
          <p:cNvPicPr>
            <a:picLocks noChangeAspect="1" noChangeArrowheads="1"/>
          </p:cNvPicPr>
          <p:nvPr/>
        </p:nvPicPr>
        <p:blipFill>
          <a:blip r:embed="rId13" cstate="print"/>
          <a:srcRect/>
          <a:stretch>
            <a:fillRect/>
          </a:stretch>
        </p:blipFill>
        <p:spPr bwMode="auto">
          <a:xfrm rot="13343885">
            <a:off x="7235825" y="5084763"/>
            <a:ext cx="287338" cy="142875"/>
          </a:xfrm>
          <a:prstGeom prst="rect">
            <a:avLst/>
          </a:prstGeom>
          <a:noFill/>
        </p:spPr>
      </p:pic>
      <p:sp>
        <p:nvSpPr>
          <p:cNvPr id="385033" name="Text Box 9"/>
          <p:cNvSpPr txBox="1">
            <a:spLocks noChangeArrowheads="1"/>
          </p:cNvSpPr>
          <p:nvPr/>
        </p:nvSpPr>
        <p:spPr bwMode="auto">
          <a:xfrm>
            <a:off x="0" y="3284538"/>
            <a:ext cx="3059113" cy="366712"/>
          </a:xfrm>
          <a:prstGeom prst="rect">
            <a:avLst/>
          </a:prstGeom>
          <a:noFill/>
          <a:ln w="9525">
            <a:noFill/>
            <a:miter lim="800000"/>
            <a:headEnd/>
            <a:tailEnd/>
          </a:ln>
          <a:effectLst/>
        </p:spPr>
        <p:txBody>
          <a:bodyPr>
            <a:spAutoFit/>
          </a:bodyPr>
          <a:lstStyle/>
          <a:p>
            <a:pPr>
              <a:spcBef>
                <a:spcPct val="50000"/>
              </a:spcBef>
            </a:pPr>
            <a:r>
              <a:rPr lang="es-ES" sz="1800" b="1">
                <a:solidFill>
                  <a:schemeClr val="folHlink"/>
                </a:solidFill>
                <a:latin typeface="Times New Roman" pitchFamily="18" charset="0"/>
              </a:rPr>
              <a:t>PROBOCAN  INCENDIOS</a:t>
            </a:r>
          </a:p>
        </p:txBody>
      </p:sp>
      <p:sp>
        <p:nvSpPr>
          <p:cNvPr id="385034" name="Text Box 10"/>
          <p:cNvSpPr txBox="1">
            <a:spLocks noChangeArrowheads="1"/>
          </p:cNvSpPr>
          <p:nvPr/>
        </p:nvSpPr>
        <p:spPr bwMode="auto">
          <a:xfrm>
            <a:off x="3132138" y="3213100"/>
            <a:ext cx="2519362" cy="641350"/>
          </a:xfrm>
          <a:prstGeom prst="rect">
            <a:avLst/>
          </a:prstGeom>
          <a:noFill/>
          <a:ln w="9525">
            <a:noFill/>
            <a:miter lim="800000"/>
            <a:headEnd/>
            <a:tailEnd/>
          </a:ln>
          <a:effectLst/>
        </p:spPr>
        <p:txBody>
          <a:bodyPr>
            <a:spAutoFit/>
          </a:bodyPr>
          <a:lstStyle/>
          <a:p>
            <a:pPr>
              <a:spcBef>
                <a:spcPct val="50000"/>
              </a:spcBef>
            </a:pPr>
            <a:r>
              <a:rPr lang="es-ES" sz="1800" b="1">
                <a:solidFill>
                  <a:schemeClr val="folHlink"/>
                </a:solidFill>
                <a:latin typeface="Times New Roman" pitchFamily="18" charset="0"/>
              </a:rPr>
              <a:t>CORTANDON ÁRBOLES</a:t>
            </a:r>
          </a:p>
        </p:txBody>
      </p:sp>
      <p:sp>
        <p:nvSpPr>
          <p:cNvPr id="385035" name="Text Box 11"/>
          <p:cNvSpPr txBox="1">
            <a:spLocks noChangeArrowheads="1"/>
          </p:cNvSpPr>
          <p:nvPr/>
        </p:nvSpPr>
        <p:spPr bwMode="auto">
          <a:xfrm>
            <a:off x="6732588" y="6092825"/>
            <a:ext cx="2232025" cy="641350"/>
          </a:xfrm>
          <a:prstGeom prst="rect">
            <a:avLst/>
          </a:prstGeom>
          <a:noFill/>
          <a:ln w="9525">
            <a:noFill/>
            <a:miter lim="800000"/>
            <a:headEnd/>
            <a:tailEnd/>
          </a:ln>
          <a:effectLst/>
        </p:spPr>
        <p:txBody>
          <a:bodyPr>
            <a:spAutoFit/>
          </a:bodyPr>
          <a:lstStyle/>
          <a:p>
            <a:pPr>
              <a:spcBef>
                <a:spcPct val="50000"/>
              </a:spcBef>
            </a:pPr>
            <a:r>
              <a:rPr lang="es-ES" sz="1800" b="1">
                <a:solidFill>
                  <a:schemeClr val="folHlink"/>
                </a:solidFill>
                <a:latin typeface="Times New Roman" pitchFamily="18" charset="0"/>
              </a:rPr>
              <a:t>CONTAMINANDO EL AGUA</a:t>
            </a:r>
          </a:p>
        </p:txBody>
      </p:sp>
      <p:sp>
        <p:nvSpPr>
          <p:cNvPr id="385036" name="Text Box 12"/>
          <p:cNvSpPr txBox="1">
            <a:spLocks noChangeArrowheads="1"/>
          </p:cNvSpPr>
          <p:nvPr/>
        </p:nvSpPr>
        <p:spPr bwMode="auto">
          <a:xfrm>
            <a:off x="6588125" y="3500438"/>
            <a:ext cx="2305050" cy="366712"/>
          </a:xfrm>
          <a:prstGeom prst="rect">
            <a:avLst/>
          </a:prstGeom>
          <a:noFill/>
          <a:ln w="9525">
            <a:noFill/>
            <a:miter lim="800000"/>
            <a:headEnd/>
            <a:tailEnd/>
          </a:ln>
          <a:effectLst/>
        </p:spPr>
        <p:txBody>
          <a:bodyPr>
            <a:spAutoFit/>
          </a:bodyPr>
          <a:lstStyle/>
          <a:p>
            <a:pPr>
              <a:spcBef>
                <a:spcPct val="50000"/>
              </a:spcBef>
            </a:pPr>
            <a:r>
              <a:rPr lang="es-ES" sz="1800" b="1">
                <a:solidFill>
                  <a:schemeClr val="folHlink"/>
                </a:solidFill>
                <a:latin typeface="Times New Roman" pitchFamily="18" charset="0"/>
              </a:rPr>
              <a:t>ARROJA BASURAS</a:t>
            </a:r>
          </a:p>
        </p:txBody>
      </p:sp>
      <p:sp>
        <p:nvSpPr>
          <p:cNvPr id="385038" name="Text Box 14"/>
          <p:cNvSpPr txBox="1">
            <a:spLocks noChangeArrowheads="1"/>
          </p:cNvSpPr>
          <p:nvPr/>
        </p:nvSpPr>
        <p:spPr bwMode="auto">
          <a:xfrm>
            <a:off x="395536" y="5661025"/>
            <a:ext cx="2125414" cy="915988"/>
          </a:xfrm>
          <a:prstGeom prst="rect">
            <a:avLst/>
          </a:prstGeom>
          <a:noFill/>
          <a:ln w="9525">
            <a:noFill/>
            <a:miter lim="800000"/>
            <a:headEnd/>
            <a:tailEnd/>
          </a:ln>
          <a:effectLst/>
        </p:spPr>
        <p:txBody>
          <a:bodyPr wrap="square">
            <a:spAutoFit/>
          </a:bodyPr>
          <a:lstStyle/>
          <a:p>
            <a:pPr>
              <a:spcBef>
                <a:spcPct val="50000"/>
              </a:spcBef>
            </a:pPr>
            <a:r>
              <a:rPr lang="es-ES" sz="1800" b="1" dirty="0">
                <a:solidFill>
                  <a:schemeClr val="folHlink"/>
                </a:solidFill>
                <a:latin typeface="Times New Roman" pitchFamily="18" charset="0"/>
              </a:rPr>
              <a:t>LOS AUTOS CONTAMINAN EL AIRE</a:t>
            </a:r>
          </a:p>
        </p:txBody>
      </p:sp>
      <p:pic>
        <p:nvPicPr>
          <p:cNvPr id="385039" name="Picture 15">
            <a:hlinkClick r:id="" action="ppaction://media"/>
          </p:cNvPr>
          <p:cNvPicPr>
            <a:picLocks noRot="1" noChangeAspect="1" noChangeArrowheads="1"/>
          </p:cNvPicPr>
          <p:nvPr>
            <a:wavAudioFile r:embed="rId2" name="MSj00747750000[1].wav"/>
          </p:nvPr>
        </p:nvPicPr>
        <p:blipFill>
          <a:blip r:embed="rId14" cstate="print"/>
          <a:srcRect/>
          <a:stretch>
            <a:fillRect/>
          </a:stretch>
        </p:blipFill>
        <p:spPr bwMode="auto">
          <a:xfrm>
            <a:off x="4572000" y="2205038"/>
            <a:ext cx="304800" cy="304800"/>
          </a:xfrm>
          <a:prstGeom prst="rect">
            <a:avLst/>
          </a:prstGeom>
          <a:noFill/>
        </p:spPr>
      </p:pic>
      <p:pic>
        <p:nvPicPr>
          <p:cNvPr id="385040" name="Picture 16">
            <a:hlinkClick r:id="" action="ppaction://media"/>
          </p:cNvPr>
          <p:cNvPicPr>
            <a:picLocks noRot="1" noChangeAspect="1" noChangeArrowheads="1"/>
          </p:cNvPicPr>
          <p:nvPr>
            <a:wavAudioFile r:embed="rId3" name="MSSN00638A0000[1].wav"/>
          </p:nvPr>
        </p:nvPicPr>
        <p:blipFill>
          <a:blip r:embed="rId14" cstate="print"/>
          <a:srcRect/>
          <a:stretch>
            <a:fillRect/>
          </a:stretch>
        </p:blipFill>
        <p:spPr bwMode="auto">
          <a:xfrm>
            <a:off x="395288" y="4149725"/>
            <a:ext cx="433387" cy="433388"/>
          </a:xfrm>
          <a:prstGeom prst="rect">
            <a:avLst/>
          </a:prstGeom>
          <a:noFill/>
        </p:spPr>
      </p:pic>
      <p:pic>
        <p:nvPicPr>
          <p:cNvPr id="385041" name="Picture 17">
            <a:hlinkClick r:id="" action="ppaction://media"/>
          </p:cNvPr>
          <p:cNvPicPr>
            <a:picLocks noRot="1" noChangeAspect="1" noChangeArrowheads="1"/>
          </p:cNvPicPr>
          <p:nvPr>
            <a:wavAudioFile r:embed="rId4" name="MSSN00235A0000[1].wav"/>
          </p:nvPr>
        </p:nvPicPr>
        <p:blipFill>
          <a:blip r:embed="rId14" cstate="print"/>
          <a:srcRect/>
          <a:stretch>
            <a:fillRect/>
          </a:stretch>
        </p:blipFill>
        <p:spPr bwMode="auto">
          <a:xfrm>
            <a:off x="6588125" y="1773238"/>
            <a:ext cx="304800" cy="304800"/>
          </a:xfrm>
          <a:prstGeom prst="rect">
            <a:avLst/>
          </a:prstGeom>
          <a:noFill/>
        </p:spPr>
      </p:pic>
      <p:pic>
        <p:nvPicPr>
          <p:cNvPr id="385042" name="Picture 18">
            <a:hlinkClick r:id="" action="ppaction://media"/>
          </p:cNvPr>
          <p:cNvPicPr>
            <a:picLocks noRot="1" noChangeAspect="1" noChangeArrowheads="1"/>
          </p:cNvPicPr>
          <p:nvPr>
            <a:wavAudioFile r:embed="rId5" name="MSSN00669A0000[1].wav"/>
          </p:nvPr>
        </p:nvPicPr>
        <p:blipFill>
          <a:blip r:embed="rId14" cstate="print"/>
          <a:srcRect/>
          <a:stretch>
            <a:fillRect/>
          </a:stretch>
        </p:blipFill>
        <p:spPr bwMode="auto">
          <a:xfrm>
            <a:off x="6659563" y="4508500"/>
            <a:ext cx="304800" cy="304800"/>
          </a:xfrm>
          <a:prstGeom prst="rect">
            <a:avLst/>
          </a:prstGeom>
          <a:noFill/>
        </p:spPr>
      </p:pic>
      <p:pic>
        <p:nvPicPr>
          <p:cNvPr id="385043" name="Picture 19" descr="MCj04107190000[1]"/>
          <p:cNvPicPr>
            <a:picLocks noChangeAspect="1" noChangeArrowheads="1"/>
          </p:cNvPicPr>
          <p:nvPr/>
        </p:nvPicPr>
        <p:blipFill>
          <a:blip r:embed="rId15" cstate="print"/>
          <a:srcRect/>
          <a:stretch>
            <a:fillRect/>
          </a:stretch>
        </p:blipFill>
        <p:spPr bwMode="auto">
          <a:xfrm>
            <a:off x="3276600" y="4076700"/>
            <a:ext cx="2260600" cy="1862138"/>
          </a:xfrm>
          <a:prstGeom prst="rect">
            <a:avLst/>
          </a:prstGeom>
          <a:noFill/>
        </p:spPr>
      </p:pic>
      <p:pic>
        <p:nvPicPr>
          <p:cNvPr id="385044" name="Picture 20">
            <a:hlinkClick r:id="" action="ppaction://media"/>
          </p:cNvPr>
          <p:cNvPicPr>
            <a:picLocks noRot="1" noChangeAspect="1" noChangeArrowheads="1"/>
          </p:cNvPicPr>
          <p:nvPr>
            <a:wavAudioFile r:embed="rId6" name="MSj00749940000[1].wav"/>
          </p:nvPr>
        </p:nvPicPr>
        <p:blipFill>
          <a:blip r:embed="rId14" cstate="print"/>
          <a:srcRect/>
          <a:stretch>
            <a:fillRect/>
          </a:stretch>
        </p:blipFill>
        <p:spPr bwMode="auto">
          <a:xfrm>
            <a:off x="5364163" y="4221163"/>
            <a:ext cx="304800" cy="304800"/>
          </a:xfrm>
          <a:prstGeom prst="rect">
            <a:avLst/>
          </a:prstGeom>
          <a:noFill/>
        </p:spPr>
      </p:pic>
      <p:sp>
        <p:nvSpPr>
          <p:cNvPr id="385045" name="Rectangle 21"/>
          <p:cNvSpPr>
            <a:spLocks noChangeArrowheads="1"/>
          </p:cNvSpPr>
          <p:nvPr/>
        </p:nvSpPr>
        <p:spPr bwMode="auto">
          <a:xfrm>
            <a:off x="3708400" y="6092825"/>
            <a:ext cx="1584325" cy="366713"/>
          </a:xfrm>
          <a:prstGeom prst="rect">
            <a:avLst/>
          </a:prstGeom>
          <a:noFill/>
          <a:ln w="9525">
            <a:noFill/>
            <a:miter lim="800000"/>
            <a:headEnd/>
            <a:tailEnd/>
          </a:ln>
          <a:effectLst/>
        </p:spPr>
        <p:txBody>
          <a:bodyPr>
            <a:spAutoFit/>
          </a:bodyPr>
          <a:lstStyle/>
          <a:p>
            <a:r>
              <a:rPr lang="es-ES" sz="1800" b="1">
                <a:solidFill>
                  <a:schemeClr val="folHlink"/>
                </a:solidFill>
              </a:rPr>
              <a:t>EL RUIDO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5026"/>
                                        </p:tgtEl>
                                        <p:attrNameLst>
                                          <p:attrName>style.visibility</p:attrName>
                                        </p:attrNameLst>
                                      </p:cBhvr>
                                      <p:to>
                                        <p:strVal val="visible"/>
                                      </p:to>
                                    </p:set>
                                    <p:animEffect transition="in" filter="fade">
                                      <p:cBhvr>
                                        <p:cTn id="7" dur="2000"/>
                                        <p:tgtEl>
                                          <p:spTgt spid="385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85028"/>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85031"/>
                                        </p:tgtEl>
                                        <p:attrNameLst>
                                          <p:attrName>style.visibility</p:attrName>
                                        </p:attrNameLst>
                                      </p:cBhvr>
                                      <p:to>
                                        <p:strVal val="visible"/>
                                      </p:to>
                                    </p:set>
                                    <p:animEffect transition="in" filter="blinds(horizontal)">
                                      <p:cBhvr>
                                        <p:cTn id="16" dur="500"/>
                                        <p:tgtEl>
                                          <p:spTgt spid="385031"/>
                                        </p:tgtEl>
                                      </p:cBhvr>
                                    </p:animEffect>
                                  </p:childTnLst>
                                </p:cTn>
                              </p:par>
                            </p:childTnLst>
                          </p:cTn>
                        </p:par>
                        <p:par>
                          <p:cTn id="17" fill="hold">
                            <p:stCondLst>
                              <p:cond delay="500"/>
                            </p:stCondLst>
                            <p:childTnLst>
                              <p:par>
                                <p:cTn id="18" presetID="1" presetClass="mediacall" presetSubtype="0" fill="hold" nodeType="afterEffect">
                                  <p:stCondLst>
                                    <p:cond delay="0"/>
                                  </p:stCondLst>
                                  <p:childTnLst>
                                    <p:cmd type="call" cmd="playFrom(0.0)">
                                      <p:cBhvr>
                                        <p:cTn id="19" dur="7258" fill="hold"/>
                                        <p:tgtEl>
                                          <p:spTgt spid="385039"/>
                                        </p:tgtEl>
                                      </p:cBhvr>
                                    </p:cmd>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85027"/>
                                        </p:tgtEl>
                                        <p:attrNameLst>
                                          <p:attrName>style.visibility</p:attrName>
                                        </p:attrNameLst>
                                      </p:cBhvr>
                                      <p:to>
                                        <p:strVal val="visible"/>
                                      </p:to>
                                    </p:set>
                                    <p:animEffect transition="in" filter="checkerboard(across)">
                                      <p:cBhvr>
                                        <p:cTn id="24" dur="500"/>
                                        <p:tgtEl>
                                          <p:spTgt spid="385027"/>
                                        </p:tgtEl>
                                      </p:cBhvr>
                                    </p:animEffec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3992" fill="hold"/>
                                        <p:tgtEl>
                                          <p:spTgt spid="385041"/>
                                        </p:tgtEl>
                                      </p:cBhvr>
                                    </p:cmd>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85030"/>
                                        </p:tgtEl>
                                        <p:attrNameLst>
                                          <p:attrName>style.visibility</p:attrName>
                                        </p:attrNameLst>
                                      </p:cBhvr>
                                      <p:to>
                                        <p:strVal val="visible"/>
                                      </p:to>
                                    </p:set>
                                    <p:animEffect transition="in" filter="blinds(horizontal)">
                                      <p:cBhvr>
                                        <p:cTn id="32" dur="500"/>
                                        <p:tgtEl>
                                          <p:spTgt spid="385030"/>
                                        </p:tgtEl>
                                      </p:cBhvr>
                                    </p:animEffect>
                                  </p:childTnLst>
                                </p:cTn>
                              </p:par>
                            </p:childTnLst>
                          </p:cTn>
                        </p:par>
                        <p:par>
                          <p:cTn id="33" fill="hold">
                            <p:stCondLst>
                              <p:cond delay="500"/>
                            </p:stCondLst>
                            <p:childTnLst>
                              <p:par>
                                <p:cTn id="34" presetID="1" presetClass="mediacall" presetSubtype="0" fill="hold" nodeType="afterEffect">
                                  <p:stCondLst>
                                    <p:cond delay="0"/>
                                  </p:stCondLst>
                                  <p:childTnLst>
                                    <p:cmd type="call" cmd="playFrom(0.0)">
                                      <p:cBhvr>
                                        <p:cTn id="35" dur="3629" fill="hold"/>
                                        <p:tgtEl>
                                          <p:spTgt spid="385040"/>
                                        </p:tgtEl>
                                      </p:cBhvr>
                                    </p:cmd>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85043"/>
                                        </p:tgtEl>
                                        <p:attrNameLst>
                                          <p:attrName>style.visibility</p:attrName>
                                        </p:attrNameLst>
                                      </p:cBhvr>
                                      <p:to>
                                        <p:strVal val="visible"/>
                                      </p:to>
                                    </p:set>
                                    <p:animEffect transition="in" filter="checkerboard(across)">
                                      <p:cBhvr>
                                        <p:cTn id="40" dur="500"/>
                                        <p:tgtEl>
                                          <p:spTgt spid="385043"/>
                                        </p:tgtEl>
                                      </p:cBhvr>
                                    </p:animEffect>
                                  </p:childTnLst>
                                </p:cTn>
                              </p:par>
                            </p:childTnLst>
                          </p:cTn>
                        </p:par>
                        <p:par>
                          <p:cTn id="41" fill="hold">
                            <p:stCondLst>
                              <p:cond delay="500"/>
                            </p:stCondLst>
                            <p:childTnLst>
                              <p:par>
                                <p:cTn id="42" presetID="1" presetClass="mediacall" presetSubtype="0" fill="hold" nodeType="afterEffect">
                                  <p:stCondLst>
                                    <p:cond delay="0"/>
                                  </p:stCondLst>
                                  <p:childTnLst>
                                    <p:cmd type="call" cmd="playFrom(0.0)">
                                      <p:cBhvr>
                                        <p:cTn id="43" dur="8074" fill="hold"/>
                                        <p:tgtEl>
                                          <p:spTgt spid="385044"/>
                                        </p:tgtEl>
                                      </p:cBhvr>
                                    </p:cmd>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85029"/>
                                        </p:tgtEl>
                                        <p:attrNameLst>
                                          <p:attrName>style.visibility</p:attrName>
                                        </p:attrNameLst>
                                      </p:cBhvr>
                                      <p:to>
                                        <p:strVal val="visible"/>
                                      </p:to>
                                    </p:set>
                                    <p:animEffect transition="in" filter="circle(in)">
                                      <p:cBhvr>
                                        <p:cTn id="48" dur="2000"/>
                                        <p:tgtEl>
                                          <p:spTgt spid="385029"/>
                                        </p:tgtEl>
                                      </p:cBhvr>
                                    </p:animEffect>
                                  </p:childTnLst>
                                </p:cTn>
                              </p:par>
                            </p:childTnLst>
                          </p:cTn>
                        </p:par>
                        <p:par>
                          <p:cTn id="49" fill="hold">
                            <p:stCondLst>
                              <p:cond delay="2000"/>
                            </p:stCondLst>
                            <p:childTnLst>
                              <p:par>
                                <p:cTn id="50" presetID="1" presetClass="mediacall" presetSubtype="0" fill="hold" nodeType="afterEffect">
                                  <p:stCondLst>
                                    <p:cond delay="0"/>
                                  </p:stCondLst>
                                  <p:childTnLst>
                                    <p:cmd type="call" cmd="playFrom(0.0)">
                                      <p:cBhvr>
                                        <p:cTn id="51" dur="1633" fill="hold"/>
                                        <p:tgtEl>
                                          <p:spTgt spid="3850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2" fill="hold" display="0">
                  <p:stCondLst>
                    <p:cond delay="indefinite"/>
                  </p:stCondLst>
                  <p:endCondLst>
                    <p:cond evt="onNext" delay="0">
                      <p:tgtEl>
                        <p:sldTgt/>
                      </p:tgtEl>
                    </p:cond>
                    <p:cond evt="onPrev" delay="0">
                      <p:tgtEl>
                        <p:sldTgt/>
                      </p:tgtEl>
                    </p:cond>
                    <p:cond evt="onStopAudio" delay="0">
                      <p:tgtEl>
                        <p:sldTgt/>
                      </p:tgtEl>
                    </p:cond>
                  </p:endCondLst>
                </p:cTn>
                <p:tgtEl>
                  <p:spTgt spid="385039"/>
                </p:tgtEl>
              </p:cMediaNode>
            </p:audio>
            <p:audio>
              <p:cMediaNode>
                <p:cTn id="53" fill="hold" display="0">
                  <p:stCondLst>
                    <p:cond delay="indefinite"/>
                  </p:stCondLst>
                  <p:endCondLst>
                    <p:cond evt="onNext" delay="0">
                      <p:tgtEl>
                        <p:sldTgt/>
                      </p:tgtEl>
                    </p:cond>
                    <p:cond evt="onPrev" delay="0">
                      <p:tgtEl>
                        <p:sldTgt/>
                      </p:tgtEl>
                    </p:cond>
                    <p:cond evt="onStopAudio" delay="0">
                      <p:tgtEl>
                        <p:sldTgt/>
                      </p:tgtEl>
                    </p:cond>
                  </p:endCondLst>
                </p:cTn>
                <p:tgtEl>
                  <p:spTgt spid="385040"/>
                </p:tgtEl>
              </p:cMediaNode>
            </p:audio>
            <p:audio>
              <p:cMediaNode>
                <p:cTn id="54" fill="hold" display="0">
                  <p:stCondLst>
                    <p:cond delay="indefinite"/>
                  </p:stCondLst>
                  <p:endCondLst>
                    <p:cond evt="onNext" delay="0">
                      <p:tgtEl>
                        <p:sldTgt/>
                      </p:tgtEl>
                    </p:cond>
                    <p:cond evt="onPrev" delay="0">
                      <p:tgtEl>
                        <p:sldTgt/>
                      </p:tgtEl>
                    </p:cond>
                    <p:cond evt="onStopAudio" delay="0">
                      <p:tgtEl>
                        <p:sldTgt/>
                      </p:tgtEl>
                    </p:cond>
                  </p:endCondLst>
                </p:cTn>
                <p:tgtEl>
                  <p:spTgt spid="385041"/>
                </p:tgtEl>
              </p:cMediaNode>
            </p:audio>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385042"/>
                </p:tgtEl>
              </p:cMediaNode>
            </p:audio>
            <p:audio>
              <p:cMediaNode>
                <p:cTn id="56" fill="hold" display="0">
                  <p:stCondLst>
                    <p:cond delay="indefinite"/>
                  </p:stCondLst>
                  <p:endCondLst>
                    <p:cond evt="onNext" delay="0">
                      <p:tgtEl>
                        <p:sldTgt/>
                      </p:tgtEl>
                    </p:cond>
                    <p:cond evt="onPrev" delay="0">
                      <p:tgtEl>
                        <p:sldTgt/>
                      </p:tgtEl>
                    </p:cond>
                    <p:cond evt="onStopAudio" delay="0">
                      <p:tgtEl>
                        <p:sldTgt/>
                      </p:tgtEl>
                    </p:cond>
                  </p:endCondLst>
                </p:cTn>
                <p:tgtEl>
                  <p:spTgt spid="385044"/>
                </p:tgtEl>
              </p:cMediaNode>
            </p:audio>
          </p:childTnLst>
        </p:cTn>
      </p:par>
    </p:tnLst>
    <p:bldLst>
      <p:bldP spid="38502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1662113" y="411163"/>
            <a:ext cx="6727825" cy="1211262"/>
          </a:xfrm>
        </p:spPr>
        <p:txBody>
          <a:bodyPr>
            <a:normAutofit fontScale="90000"/>
          </a:bodyPr>
          <a:lstStyle/>
          <a:p>
            <a:r>
              <a:rPr lang="es-ES" sz="4000">
                <a:solidFill>
                  <a:schemeClr val="folHlink"/>
                </a:solidFill>
              </a:rPr>
              <a:t>COMO CUDAR LA NATURALEZA</a:t>
            </a:r>
          </a:p>
        </p:txBody>
      </p:sp>
      <p:pic>
        <p:nvPicPr>
          <p:cNvPr id="386051" name="Picture 3" descr="MCj03434010000[1]"/>
          <p:cNvPicPr>
            <a:picLocks noChangeAspect="1" noChangeArrowheads="1"/>
          </p:cNvPicPr>
          <p:nvPr/>
        </p:nvPicPr>
        <p:blipFill>
          <a:blip r:embed="rId3" cstate="print"/>
          <a:srcRect/>
          <a:stretch>
            <a:fillRect/>
          </a:stretch>
        </p:blipFill>
        <p:spPr bwMode="auto">
          <a:xfrm>
            <a:off x="2700338" y="4437063"/>
            <a:ext cx="1871662" cy="1741487"/>
          </a:xfrm>
          <a:prstGeom prst="rect">
            <a:avLst/>
          </a:prstGeom>
          <a:noFill/>
        </p:spPr>
      </p:pic>
      <p:pic>
        <p:nvPicPr>
          <p:cNvPr id="386052" name="Picture 4" descr="MCj04133840000[1]"/>
          <p:cNvPicPr>
            <a:picLocks noChangeAspect="1" noChangeArrowheads="1"/>
          </p:cNvPicPr>
          <p:nvPr/>
        </p:nvPicPr>
        <p:blipFill>
          <a:blip r:embed="rId4" cstate="print"/>
          <a:srcRect/>
          <a:stretch>
            <a:fillRect/>
          </a:stretch>
        </p:blipFill>
        <p:spPr bwMode="auto">
          <a:xfrm>
            <a:off x="7380288" y="3716338"/>
            <a:ext cx="1296987" cy="1584325"/>
          </a:xfrm>
          <a:prstGeom prst="rect">
            <a:avLst/>
          </a:prstGeom>
          <a:noFill/>
        </p:spPr>
      </p:pic>
      <p:pic>
        <p:nvPicPr>
          <p:cNvPr id="386054" name="Picture 6">
            <a:hlinkClick r:id="" action="ppaction://media"/>
          </p:cNvPr>
          <p:cNvPicPr>
            <a:picLocks noRot="1" noChangeAspect="1" noChangeArrowheads="1"/>
          </p:cNvPicPr>
          <p:nvPr>
            <a:wavAudioFile r:embed="rId1" name="j0214098.wav"/>
          </p:nvPr>
        </p:nvPicPr>
        <p:blipFill>
          <a:blip r:embed="rId5" cstate="print"/>
          <a:srcRect/>
          <a:stretch>
            <a:fillRect/>
          </a:stretch>
        </p:blipFill>
        <p:spPr bwMode="auto">
          <a:xfrm>
            <a:off x="1116013" y="620713"/>
            <a:ext cx="304800" cy="304800"/>
          </a:xfrm>
          <a:prstGeom prst="rect">
            <a:avLst/>
          </a:prstGeom>
          <a:noFill/>
        </p:spPr>
      </p:pic>
      <p:pic>
        <p:nvPicPr>
          <p:cNvPr id="386055" name="Picture 7" descr="MCj03573850000[1]"/>
          <p:cNvPicPr>
            <a:picLocks noChangeAspect="1" noChangeArrowheads="1"/>
          </p:cNvPicPr>
          <p:nvPr/>
        </p:nvPicPr>
        <p:blipFill>
          <a:blip r:embed="rId6" cstate="print"/>
          <a:srcRect/>
          <a:stretch>
            <a:fillRect/>
          </a:stretch>
        </p:blipFill>
        <p:spPr bwMode="auto">
          <a:xfrm>
            <a:off x="2987675" y="1773238"/>
            <a:ext cx="1809750" cy="1589087"/>
          </a:xfrm>
          <a:prstGeom prst="rect">
            <a:avLst/>
          </a:prstGeom>
          <a:noFill/>
        </p:spPr>
      </p:pic>
      <p:pic>
        <p:nvPicPr>
          <p:cNvPr id="386056" name="Picture 8" descr="MCj02321530000[1]"/>
          <p:cNvPicPr>
            <a:picLocks noChangeAspect="1" noChangeArrowheads="1"/>
          </p:cNvPicPr>
          <p:nvPr/>
        </p:nvPicPr>
        <p:blipFill>
          <a:blip r:embed="rId7" cstate="print"/>
          <a:srcRect/>
          <a:stretch>
            <a:fillRect/>
          </a:stretch>
        </p:blipFill>
        <p:spPr bwMode="auto">
          <a:xfrm>
            <a:off x="395288" y="1916113"/>
            <a:ext cx="1800225" cy="1768475"/>
          </a:xfrm>
          <a:prstGeom prst="rect">
            <a:avLst/>
          </a:prstGeom>
          <a:noFill/>
        </p:spPr>
      </p:pic>
      <p:pic>
        <p:nvPicPr>
          <p:cNvPr id="386057" name="Picture 9" descr="MCj00889260000[1]"/>
          <p:cNvPicPr>
            <a:picLocks noChangeAspect="1" noChangeArrowheads="1"/>
          </p:cNvPicPr>
          <p:nvPr/>
        </p:nvPicPr>
        <p:blipFill>
          <a:blip r:embed="rId8" cstate="print"/>
          <a:srcRect/>
          <a:stretch>
            <a:fillRect/>
          </a:stretch>
        </p:blipFill>
        <p:spPr bwMode="auto">
          <a:xfrm>
            <a:off x="5148263" y="4797425"/>
            <a:ext cx="1800225" cy="1793875"/>
          </a:xfrm>
          <a:prstGeom prst="rect">
            <a:avLst/>
          </a:prstGeom>
          <a:noFill/>
        </p:spPr>
      </p:pic>
      <p:pic>
        <p:nvPicPr>
          <p:cNvPr id="386058" name="Picture 10" descr="MCj03432950000[1]"/>
          <p:cNvPicPr>
            <a:picLocks noChangeAspect="1" noChangeArrowheads="1"/>
          </p:cNvPicPr>
          <p:nvPr/>
        </p:nvPicPr>
        <p:blipFill>
          <a:blip r:embed="rId9" cstate="print"/>
          <a:srcRect/>
          <a:stretch>
            <a:fillRect/>
          </a:stretch>
        </p:blipFill>
        <p:spPr bwMode="auto">
          <a:xfrm>
            <a:off x="900113" y="4005263"/>
            <a:ext cx="1655762" cy="1127125"/>
          </a:xfrm>
          <a:prstGeom prst="rect">
            <a:avLst/>
          </a:prstGeom>
          <a:noFill/>
        </p:spPr>
      </p:pic>
      <p:pic>
        <p:nvPicPr>
          <p:cNvPr id="386059" name="Picture 11" descr="MCj03964900000[1]"/>
          <p:cNvPicPr>
            <a:picLocks noChangeAspect="1" noChangeArrowheads="1"/>
          </p:cNvPicPr>
          <p:nvPr/>
        </p:nvPicPr>
        <p:blipFill>
          <a:blip r:embed="rId10" cstate="print"/>
          <a:srcRect/>
          <a:stretch>
            <a:fillRect/>
          </a:stretch>
        </p:blipFill>
        <p:spPr bwMode="auto">
          <a:xfrm>
            <a:off x="5867400" y="2060575"/>
            <a:ext cx="1717675" cy="1817688"/>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3860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8605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619" name="Rectangle 3"/>
          <p:cNvSpPr>
            <a:spLocks noGrp="1" noChangeArrowheads="1"/>
          </p:cNvSpPr>
          <p:nvPr>
            <p:ph type="body" sz="half" idx="1"/>
          </p:nvPr>
        </p:nvSpPr>
        <p:spPr>
          <a:xfrm>
            <a:off x="395288" y="188913"/>
            <a:ext cx="8286750" cy="1008062"/>
          </a:xfrm>
        </p:spPr>
        <p:txBody>
          <a:bodyPr/>
          <a:lstStyle/>
          <a:p>
            <a:pPr>
              <a:buFont typeface="Wingdings" pitchFamily="2" charset="2"/>
              <a:buNone/>
            </a:pPr>
            <a:r>
              <a:rPr lang="es-ES" sz="4400">
                <a:latin typeface="Bauhaus 93" pitchFamily="82" charset="0"/>
              </a:rPr>
              <a:t>¿SOMOS SERES DIFERENTES?</a:t>
            </a:r>
          </a:p>
        </p:txBody>
      </p:sp>
      <p:pic>
        <p:nvPicPr>
          <p:cNvPr id="367625" name="Picture 9">
            <a:hlinkClick r:id="" action="ppaction://media"/>
          </p:cNvPr>
          <p:cNvPicPr>
            <a:picLocks noRot="1" noChangeAspect="1" noChangeArrowheads="1"/>
          </p:cNvPicPr>
          <p:nvPr>
            <a:audioCd>
              <a:st track="1"/>
              <a:end track="1"/>
            </a:audioCd>
          </p:nvPr>
        </p:nvPicPr>
        <p:blipFill>
          <a:blip r:embed="rId2" cstate="print"/>
          <a:srcRect/>
          <a:stretch>
            <a:fillRect/>
          </a:stretch>
        </p:blipFill>
        <p:spPr bwMode="auto">
          <a:xfrm>
            <a:off x="5795963" y="4797425"/>
            <a:ext cx="304800" cy="304800"/>
          </a:xfrm>
          <a:prstGeom prst="rect">
            <a:avLst/>
          </a:prstGeom>
          <a:noFill/>
        </p:spPr>
      </p:pic>
      <p:pic>
        <p:nvPicPr>
          <p:cNvPr id="367631" name="Picture 15" descr="MCj04106830000[1]">
            <a:hlinkClick r:id="rId3" action="ppaction://hlinkpres?slideindex=1&amp;slidetitle="/>
          </p:cNvPr>
          <p:cNvPicPr>
            <a:picLocks noChangeAspect="1" noChangeArrowheads="1"/>
          </p:cNvPicPr>
          <p:nvPr/>
        </p:nvPicPr>
        <p:blipFill>
          <a:blip r:embed="rId4" cstate="print"/>
          <a:srcRect/>
          <a:stretch>
            <a:fillRect/>
          </a:stretch>
        </p:blipFill>
        <p:spPr bwMode="auto">
          <a:xfrm>
            <a:off x="250825" y="1341438"/>
            <a:ext cx="8569325" cy="5184775"/>
          </a:xfrm>
          <a:prstGeom prst="rect">
            <a:avLst/>
          </a:prstGeom>
          <a:noFill/>
        </p:spPr>
      </p:pic>
      <p:sp>
        <p:nvSpPr>
          <p:cNvPr id="367633" name="Rectangle 17"/>
          <p:cNvSpPr>
            <a:spLocks noChangeArrowheads="1"/>
          </p:cNvSpPr>
          <p:nvPr/>
        </p:nvSpPr>
        <p:spPr bwMode="auto">
          <a:xfrm>
            <a:off x="673100" y="476250"/>
            <a:ext cx="8229600" cy="431800"/>
          </a:xfrm>
          <a:prstGeom prst="rect">
            <a:avLst/>
          </a:prstGeom>
          <a:noFill/>
          <a:ln w="9525">
            <a:noFill/>
            <a:miter lim="800000"/>
            <a:headEnd/>
            <a:tailEnd/>
          </a:ln>
          <a:effectLst/>
        </p:spPr>
        <p:txBody>
          <a:bodyPr anchor="ctr"/>
          <a:lstStyle/>
          <a:p>
            <a:pPr algn="ctr"/>
            <a:endParaRPr lang="es-CO" sz="4400">
              <a:solidFill>
                <a:schemeClr val="tx2"/>
              </a:solidFill>
              <a:effectLst>
                <a:outerShdw blurRad="38100" dist="38100" dir="2700000" algn="tl">
                  <a:srgbClr val="000000"/>
                </a:outerShdw>
              </a:effectLst>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67619">
                                            <p:txEl>
                                              <p:pRg st="0" end="0"/>
                                            </p:txEl>
                                          </p:spTgt>
                                        </p:tgtEl>
                                        <p:attrNameLst>
                                          <p:attrName>style.visibility</p:attrName>
                                        </p:attrNameLst>
                                      </p:cBhvr>
                                      <p:to>
                                        <p:strVal val="visible"/>
                                      </p:to>
                                    </p:set>
                                    <p:animEffect transition="in" filter="fade">
                                      <p:cBhvr>
                                        <p:cTn id="7" dur="500">
                                          <p:stCondLst>
                                            <p:cond delay="0"/>
                                          </p:stCondLst>
                                        </p:cTn>
                                        <p:tgtEl>
                                          <p:spTgt spid="367619">
                                            <p:txEl>
                                              <p:pRg st="0" end="0"/>
                                            </p:txEl>
                                          </p:spTgt>
                                        </p:tgtEl>
                                      </p:cBhvr>
                                    </p:animEffect>
                                    <p:anim calcmode="lin" valueType="num">
                                      <p:cBhvr>
                                        <p:cTn id="8" dur="500" fill="hold">
                                          <p:stCondLst>
                                            <p:cond delay="0"/>
                                          </p:stCondLst>
                                        </p:cTn>
                                        <p:tgtEl>
                                          <p:spTgt spid="367619">
                                            <p:txEl>
                                              <p:pRg st="0" end="0"/>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3676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367625"/>
                </p:tgtEl>
              </p:cMediaNode>
            </p:audio>
          </p:childTnLst>
        </p:cTn>
      </p:par>
    </p:tnLst>
    <p:bldLst>
      <p:bldP spid="36761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611188" y="8469313"/>
            <a:ext cx="8229600" cy="144462"/>
          </a:xfrm>
        </p:spPr>
        <p:txBody>
          <a:bodyPr>
            <a:normAutofit fontScale="90000"/>
          </a:bodyPr>
          <a:lstStyle/>
          <a:p>
            <a:endParaRPr lang="es-CO"/>
          </a:p>
        </p:txBody>
      </p:sp>
      <p:sp>
        <p:nvSpPr>
          <p:cNvPr id="371715" name="Rectangle 3"/>
          <p:cNvSpPr>
            <a:spLocks noGrp="1" noChangeArrowheads="1"/>
          </p:cNvSpPr>
          <p:nvPr>
            <p:ph idx="1"/>
          </p:nvPr>
        </p:nvSpPr>
        <p:spPr>
          <a:xfrm>
            <a:off x="395288" y="332656"/>
            <a:ext cx="8147050" cy="1728192"/>
          </a:xfrm>
        </p:spPr>
        <p:txBody>
          <a:bodyPr/>
          <a:lstStyle/>
          <a:p>
            <a:pPr>
              <a:lnSpc>
                <a:spcPct val="80000"/>
              </a:lnSpc>
            </a:pPr>
            <a:r>
              <a:rPr lang="es-ES" sz="2800" dirty="0" smtClean="0"/>
              <a:t>¿Porque </a:t>
            </a:r>
            <a:r>
              <a:rPr lang="es-ES" sz="2800" dirty="0"/>
              <a:t>la naturaleza es importante para el hombre?</a:t>
            </a:r>
          </a:p>
          <a:p>
            <a:pPr>
              <a:lnSpc>
                <a:spcPct val="80000"/>
              </a:lnSpc>
            </a:pPr>
            <a:r>
              <a:rPr lang="es-ES" sz="2800" dirty="0"/>
              <a:t>¿De que manera protege el hombre la naturaleza?</a:t>
            </a:r>
          </a:p>
        </p:txBody>
      </p:sp>
      <p:pic>
        <p:nvPicPr>
          <p:cNvPr id="371721" name="Picture 9" descr="MCj04062440000[1]">
            <a:hlinkClick r:id="" action="ppaction://noaction">
              <a:snd r:embed="rId2" name="breeze.wav"/>
            </a:hlinkClick>
          </p:cNvPr>
          <p:cNvPicPr>
            <a:picLocks noChangeAspect="1" noChangeArrowheads="1"/>
          </p:cNvPicPr>
          <p:nvPr/>
        </p:nvPicPr>
        <p:blipFill>
          <a:blip r:embed="rId3" cstate="print"/>
          <a:srcRect/>
          <a:stretch>
            <a:fillRect/>
          </a:stretch>
        </p:blipFill>
        <p:spPr bwMode="auto">
          <a:xfrm>
            <a:off x="468313" y="1699915"/>
            <a:ext cx="8675687" cy="5158085"/>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nodePh="1">
                                  <p:stCondLst>
                                    <p:cond delay="0"/>
                                  </p:stCondLst>
                                  <p:endCondLst>
                                    <p:cond evt="begin" delay="0">
                                      <p:tn val="5"/>
                                    </p:cond>
                                  </p:endCondLst>
                                  <p:childTnLst>
                                    <p:set>
                                      <p:cBhvr>
                                        <p:cTn id="6" dur="1" fill="hold">
                                          <p:stCondLst>
                                            <p:cond delay="0"/>
                                          </p:stCondLst>
                                        </p:cTn>
                                        <p:tgtEl>
                                          <p:spTgt spid="371714"/>
                                        </p:tgtEl>
                                        <p:attrNameLst>
                                          <p:attrName>style.visibility</p:attrName>
                                        </p:attrNameLst>
                                      </p:cBhvr>
                                      <p:to>
                                        <p:strVal val="visible"/>
                                      </p:to>
                                    </p:set>
                                    <p:animEffect transition="in" filter="fade">
                                      <p:cBhvr>
                                        <p:cTn id="7" dur="800" decel="100000"/>
                                        <p:tgtEl>
                                          <p:spTgt spid="371714"/>
                                        </p:tgtEl>
                                      </p:cBhvr>
                                    </p:animEffect>
                                    <p:anim calcmode="lin" valueType="num">
                                      <p:cBhvr>
                                        <p:cTn id="8" dur="800" decel="100000" fill="hold"/>
                                        <p:tgtEl>
                                          <p:spTgt spid="371714"/>
                                        </p:tgtEl>
                                        <p:attrNameLst>
                                          <p:attrName>style.rotation</p:attrName>
                                        </p:attrNameLst>
                                      </p:cBhvr>
                                      <p:tavLst>
                                        <p:tav tm="0">
                                          <p:val>
                                            <p:fltVal val="-90"/>
                                          </p:val>
                                        </p:tav>
                                        <p:tav tm="100000">
                                          <p:val>
                                            <p:fltVal val="0"/>
                                          </p:val>
                                        </p:tav>
                                      </p:tavLst>
                                    </p:anim>
                                    <p:anim calcmode="lin" valueType="num">
                                      <p:cBhvr>
                                        <p:cTn id="9" dur="800" decel="100000" fill="hold"/>
                                        <p:tgtEl>
                                          <p:spTgt spid="371714"/>
                                        </p:tgtEl>
                                        <p:attrNameLst>
                                          <p:attrName>ppt_x</p:attrName>
                                        </p:attrNameLst>
                                      </p:cBhvr>
                                      <p:tavLst>
                                        <p:tav tm="0">
                                          <p:val>
                                            <p:strVal val="#ppt_x+0.4"/>
                                          </p:val>
                                        </p:tav>
                                        <p:tav tm="100000">
                                          <p:val>
                                            <p:strVal val="#ppt_x-0.05"/>
                                          </p:val>
                                        </p:tav>
                                      </p:tavLst>
                                    </p:anim>
                                    <p:anim calcmode="lin" valueType="num">
                                      <p:cBhvr>
                                        <p:cTn id="10" dur="800" decel="100000" fill="hold"/>
                                        <p:tgtEl>
                                          <p:spTgt spid="3717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717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7171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71715">
                                            <p:txEl>
                                              <p:pRg st="0" end="0"/>
                                            </p:txEl>
                                          </p:spTgt>
                                        </p:tgtEl>
                                        <p:attrNameLst>
                                          <p:attrName>style.visibility</p:attrName>
                                        </p:attrNameLst>
                                      </p:cBhvr>
                                      <p:to>
                                        <p:strVal val="visible"/>
                                      </p:to>
                                    </p:set>
                                    <p:animEffect transition="in" filter="fade">
                                      <p:cBhvr>
                                        <p:cTn id="17" dur="1000"/>
                                        <p:tgtEl>
                                          <p:spTgt spid="371715">
                                            <p:txEl>
                                              <p:pRg st="0" end="0"/>
                                            </p:txEl>
                                          </p:spTgt>
                                        </p:tgtEl>
                                      </p:cBhvr>
                                    </p:animEffect>
                                    <p:anim calcmode="lin" valueType="num">
                                      <p:cBhvr>
                                        <p:cTn id="18" dur="1000" fill="hold"/>
                                        <p:tgtEl>
                                          <p:spTgt spid="37171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717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71715">
                                            <p:txEl>
                                              <p:pRg st="1" end="1"/>
                                            </p:txEl>
                                          </p:spTgt>
                                        </p:tgtEl>
                                        <p:attrNameLst>
                                          <p:attrName>style.visibility</p:attrName>
                                        </p:attrNameLst>
                                      </p:cBhvr>
                                      <p:to>
                                        <p:strVal val="visible"/>
                                      </p:to>
                                    </p:set>
                                    <p:animEffect transition="in" filter="fade">
                                      <p:cBhvr>
                                        <p:cTn id="24" dur="1000"/>
                                        <p:tgtEl>
                                          <p:spTgt spid="371715">
                                            <p:txEl>
                                              <p:pRg st="1" end="1"/>
                                            </p:txEl>
                                          </p:spTgt>
                                        </p:tgtEl>
                                      </p:cBhvr>
                                    </p:animEffect>
                                    <p:anim calcmode="lin" valueType="num">
                                      <p:cBhvr>
                                        <p:cTn id="25" dur="1000" fill="hold"/>
                                        <p:tgtEl>
                                          <p:spTgt spid="37171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717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p:bldP spid="37171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flipV="1">
            <a:off x="457200" y="8253413"/>
            <a:ext cx="8147050" cy="215900"/>
          </a:xfrm>
        </p:spPr>
        <p:txBody>
          <a:bodyPr>
            <a:normAutofit fontScale="90000"/>
          </a:bodyPr>
          <a:lstStyle/>
          <a:p>
            <a:endParaRPr lang="es-CO" sz="4000"/>
          </a:p>
        </p:txBody>
      </p:sp>
      <p:sp>
        <p:nvSpPr>
          <p:cNvPr id="373763" name="Rectangle 3"/>
          <p:cNvSpPr>
            <a:spLocks noGrp="1" noChangeArrowheads="1"/>
          </p:cNvSpPr>
          <p:nvPr>
            <p:ph type="body" idx="1"/>
          </p:nvPr>
        </p:nvSpPr>
        <p:spPr>
          <a:xfrm>
            <a:off x="457200" y="476672"/>
            <a:ext cx="8229600" cy="3168228"/>
          </a:xfrm>
        </p:spPr>
        <p:txBody>
          <a:bodyPr/>
          <a:lstStyle/>
          <a:p>
            <a:r>
              <a:rPr lang="es-ES" dirty="0"/>
              <a:t>¿QUE ES LA NATURALEZA?</a:t>
            </a:r>
          </a:p>
          <a:p>
            <a:endParaRPr lang="es-ES" dirty="0"/>
          </a:p>
          <a:p>
            <a:r>
              <a:rPr lang="es-ES" dirty="0"/>
              <a:t>¿QUIENES CONFORMAN LA NATURALEZA?</a:t>
            </a:r>
          </a:p>
          <a:p>
            <a:pPr>
              <a:buFont typeface="Wingdings" pitchFamily="2" charset="2"/>
              <a:buNone/>
            </a:pPr>
            <a:endParaRPr lang="es-ES" dirty="0"/>
          </a:p>
          <a:p>
            <a:r>
              <a:rPr lang="es-ES" dirty="0"/>
              <a:t>¿CUANDO RESPETO LA NATURALEZA?</a:t>
            </a:r>
          </a:p>
        </p:txBody>
      </p:sp>
      <p:pic>
        <p:nvPicPr>
          <p:cNvPr id="373765" name="Picture 5" descr="j0332364"/>
          <p:cNvPicPr>
            <a:picLocks noChangeAspect="1" noChangeArrowheads="1"/>
          </p:cNvPicPr>
          <p:nvPr/>
        </p:nvPicPr>
        <p:blipFill>
          <a:blip r:embed="rId3" cstate="print"/>
          <a:srcRect/>
          <a:stretch>
            <a:fillRect/>
          </a:stretch>
        </p:blipFill>
        <p:spPr bwMode="auto">
          <a:xfrm flipH="1">
            <a:off x="6804025" y="404813"/>
            <a:ext cx="1728788" cy="1168400"/>
          </a:xfrm>
          <a:prstGeom prst="rect">
            <a:avLst/>
          </a:prstGeom>
          <a:noFill/>
        </p:spPr>
      </p:pic>
      <p:pic>
        <p:nvPicPr>
          <p:cNvPr id="373766" name="Picture 6" descr="j0216724"/>
          <p:cNvPicPr>
            <a:picLocks noChangeAspect="1" noChangeArrowheads="1"/>
          </p:cNvPicPr>
          <p:nvPr/>
        </p:nvPicPr>
        <p:blipFill>
          <a:blip r:embed="rId4" cstate="print"/>
          <a:srcRect/>
          <a:stretch>
            <a:fillRect/>
          </a:stretch>
        </p:blipFill>
        <p:spPr bwMode="auto">
          <a:xfrm>
            <a:off x="1187450" y="4437063"/>
            <a:ext cx="1450975" cy="1824037"/>
          </a:xfrm>
          <a:prstGeom prst="rect">
            <a:avLst/>
          </a:prstGeom>
          <a:noFill/>
        </p:spPr>
      </p:pic>
      <p:pic>
        <p:nvPicPr>
          <p:cNvPr id="373770" name="Picture 10" descr="MCj04078480000[1]"/>
          <p:cNvPicPr>
            <a:picLocks noChangeAspect="1" noChangeArrowheads="1"/>
          </p:cNvPicPr>
          <p:nvPr/>
        </p:nvPicPr>
        <p:blipFill>
          <a:blip r:embed="rId5" cstate="print"/>
          <a:srcRect/>
          <a:stretch>
            <a:fillRect/>
          </a:stretch>
        </p:blipFill>
        <p:spPr bwMode="auto">
          <a:xfrm>
            <a:off x="3635375" y="5084763"/>
            <a:ext cx="1841500" cy="1081087"/>
          </a:xfrm>
          <a:prstGeom prst="rect">
            <a:avLst/>
          </a:prstGeom>
          <a:noFill/>
        </p:spPr>
      </p:pic>
      <p:pic>
        <p:nvPicPr>
          <p:cNvPr id="373772" name="Picture 12" descr="MCj02909210000[1]"/>
          <p:cNvPicPr>
            <a:picLocks noChangeAspect="1" noChangeArrowheads="1"/>
          </p:cNvPicPr>
          <p:nvPr/>
        </p:nvPicPr>
        <p:blipFill>
          <a:blip r:embed="rId6" cstate="print"/>
          <a:srcRect/>
          <a:stretch>
            <a:fillRect/>
          </a:stretch>
        </p:blipFill>
        <p:spPr bwMode="auto">
          <a:xfrm>
            <a:off x="6443663" y="4508500"/>
            <a:ext cx="2087562" cy="2017713"/>
          </a:xfrm>
          <a:prstGeom prst="rect">
            <a:avLst/>
          </a:prstGeom>
          <a:noFill/>
        </p:spPr>
      </p:pic>
      <p:pic>
        <p:nvPicPr>
          <p:cNvPr id="373775" name="Picture 15">
            <a:hlinkClick r:id="" action="ppaction://media"/>
          </p:cNvPr>
          <p:cNvPicPr>
            <a:picLocks noRot="1" noChangeAspect="1" noChangeArrowheads="1"/>
          </p:cNvPicPr>
          <p:nvPr>
            <a:wavAudioFile r:embed="rId1" name="MSj00750280000[1].wav"/>
          </p:nvPr>
        </p:nvPicPr>
        <p:blipFill>
          <a:blip r:embed="rId7" cstate="print"/>
          <a:srcRect/>
          <a:stretch>
            <a:fillRect/>
          </a:stretch>
        </p:blipFill>
        <p:spPr bwMode="auto">
          <a:xfrm>
            <a:off x="6588125" y="404813"/>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73763">
                                            <p:txEl>
                                              <p:pRg st="0" end="0"/>
                                            </p:txEl>
                                          </p:spTgt>
                                        </p:tgtEl>
                                        <p:attrNameLst>
                                          <p:attrName>style.visibility</p:attrName>
                                        </p:attrNameLst>
                                      </p:cBhvr>
                                      <p:to>
                                        <p:strVal val="visible"/>
                                      </p:to>
                                    </p:set>
                                    <p:animEffect transition="in" filter="fade">
                                      <p:cBhvr>
                                        <p:cTn id="7" dur="1000"/>
                                        <p:tgtEl>
                                          <p:spTgt spid="373763">
                                            <p:txEl>
                                              <p:pRg st="0" end="0"/>
                                            </p:txEl>
                                          </p:spTgt>
                                        </p:tgtEl>
                                      </p:cBhvr>
                                    </p:animEffect>
                                    <p:anim calcmode="lin" valueType="num">
                                      <p:cBhvr>
                                        <p:cTn id="8" dur="1000" fill="hold"/>
                                        <p:tgtEl>
                                          <p:spTgt spid="3737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37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373763">
                                            <p:txEl>
                                              <p:pRg st="2" end="2"/>
                                            </p:txEl>
                                          </p:spTgt>
                                        </p:tgtEl>
                                        <p:attrNameLst>
                                          <p:attrName>style.visibility</p:attrName>
                                        </p:attrNameLst>
                                      </p:cBhvr>
                                      <p:to>
                                        <p:strVal val="visible"/>
                                      </p:to>
                                    </p:set>
                                    <p:animEffect transition="in" filter="fade">
                                      <p:cBhvr>
                                        <p:cTn id="14" dur="1000"/>
                                        <p:tgtEl>
                                          <p:spTgt spid="373763">
                                            <p:txEl>
                                              <p:pRg st="2" end="2"/>
                                            </p:txEl>
                                          </p:spTgt>
                                        </p:tgtEl>
                                      </p:cBhvr>
                                    </p:animEffect>
                                    <p:anim calcmode="lin" valueType="num">
                                      <p:cBhvr>
                                        <p:cTn id="15" dur="1000" fill="hold"/>
                                        <p:tgtEl>
                                          <p:spTgt spid="37376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37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iterate type="lt">
                                    <p:tmPct val="10000"/>
                                  </p:iterate>
                                  <p:childTnLst>
                                    <p:set>
                                      <p:cBhvr>
                                        <p:cTn id="20" dur="1" fill="hold">
                                          <p:stCondLst>
                                            <p:cond delay="0"/>
                                          </p:stCondLst>
                                        </p:cTn>
                                        <p:tgtEl>
                                          <p:spTgt spid="373763">
                                            <p:txEl>
                                              <p:pRg st="4" end="4"/>
                                            </p:txEl>
                                          </p:spTgt>
                                        </p:tgtEl>
                                        <p:attrNameLst>
                                          <p:attrName>style.visibility</p:attrName>
                                        </p:attrNameLst>
                                      </p:cBhvr>
                                      <p:to>
                                        <p:strVal val="visible"/>
                                      </p:to>
                                    </p:set>
                                    <p:animEffect transition="in" filter="fade">
                                      <p:cBhvr>
                                        <p:cTn id="21" dur="1000"/>
                                        <p:tgtEl>
                                          <p:spTgt spid="373763">
                                            <p:txEl>
                                              <p:pRg st="4" end="4"/>
                                            </p:txEl>
                                          </p:spTgt>
                                        </p:tgtEl>
                                      </p:cBhvr>
                                    </p:animEffect>
                                    <p:anim calcmode="lin" valueType="num">
                                      <p:cBhvr>
                                        <p:cTn id="22" dur="1000" fill="hold"/>
                                        <p:tgtEl>
                                          <p:spTgt spid="37376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37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373765"/>
                                        </p:tgtEl>
                                      </p:cBhvr>
                                      <p:by x="150000" y="150000"/>
                                    </p:animScale>
                                  </p:childTnLst>
                                </p:cTn>
                              </p:par>
                            </p:childTnLst>
                          </p:cTn>
                        </p:par>
                        <p:par>
                          <p:cTn id="28" fill="hold">
                            <p:stCondLst>
                              <p:cond delay="2000"/>
                            </p:stCondLst>
                            <p:childTnLst>
                              <p:par>
                                <p:cTn id="29" presetID="1" presetClass="mediacall" presetSubtype="0" fill="hold" nodeType="afterEffect">
                                  <p:stCondLst>
                                    <p:cond delay="0"/>
                                  </p:stCondLst>
                                  <p:childTnLst>
                                    <p:cmd type="call" cmd="playFrom(0.0)">
                                      <p:cBhvr>
                                        <p:cTn id="30" dur="4173" fill="hold"/>
                                        <p:tgtEl>
                                          <p:spTgt spid="373775"/>
                                        </p:tgtEl>
                                      </p:cBhvr>
                                    </p:cmd>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1600000">
                                      <p:cBhvr>
                                        <p:cTn id="34" dur="2000" fill="hold"/>
                                        <p:tgtEl>
                                          <p:spTgt spid="373766"/>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373770"/>
                                        </p:tgtEl>
                                        <p:attrNameLst>
                                          <p:attrName>style.visibility</p:attrName>
                                        </p:attrNameLst>
                                      </p:cBhvr>
                                      <p:to>
                                        <p:strVal val="visible"/>
                                      </p:to>
                                    </p:set>
                                    <p:animEffect transition="in" filter="checkerboard(across)">
                                      <p:cBhvr>
                                        <p:cTn id="39" dur="500"/>
                                        <p:tgtEl>
                                          <p:spTgt spid="37377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373775"/>
                </p:tgtEl>
              </p:cMediaNode>
            </p:audio>
          </p:childTnLst>
        </p:cTn>
      </p:par>
    </p:tnLst>
    <p:bldLst>
      <p:bldP spid="37376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3708400" y="228600"/>
            <a:ext cx="4978400" cy="1143000"/>
          </a:xfrm>
        </p:spPr>
        <p:txBody>
          <a:bodyPr>
            <a:normAutofit fontScale="90000"/>
          </a:bodyPr>
          <a:lstStyle/>
          <a:p>
            <a:r>
              <a:rPr lang="es-ES" sz="4000"/>
              <a:t>AMO LA NATURALEZA</a:t>
            </a:r>
          </a:p>
        </p:txBody>
      </p:sp>
      <p:sp>
        <p:nvSpPr>
          <p:cNvPr id="374787" name="Rectangle 3"/>
          <p:cNvSpPr>
            <a:spLocks noGrp="1" noChangeArrowheads="1"/>
          </p:cNvSpPr>
          <p:nvPr>
            <p:ph type="body" sz="half" idx="1"/>
          </p:nvPr>
        </p:nvSpPr>
        <p:spPr>
          <a:xfrm>
            <a:off x="457200" y="2205038"/>
            <a:ext cx="8147050" cy="3890962"/>
          </a:xfrm>
        </p:spPr>
        <p:txBody>
          <a:bodyPr/>
          <a:lstStyle/>
          <a:p>
            <a:pPr>
              <a:lnSpc>
                <a:spcPct val="90000"/>
              </a:lnSpc>
            </a:pPr>
            <a:r>
              <a:rPr lang="es-ES_tradnl" sz="2800" b="1"/>
              <a:t>La naturaleza es todas las cosas bellas que nos rodean creadas por Dios. El agua, el aire, el suelo, el sol, las plantas, los animales y el hombre. Nuestro deber es hacer buen uso de ella porque de su conservación depende nuestro bienestar. En el lugar donde estemos debemos cuidar la naturaleza .Es muy importante que no  contamines el ambiente.</a:t>
            </a:r>
            <a:endParaRPr lang="es-ES" sz="2800" b="1"/>
          </a:p>
        </p:txBody>
      </p:sp>
      <p:pic>
        <p:nvPicPr>
          <p:cNvPr id="374788" name="Picture 4" descr="MCj04109590000[1]"/>
          <p:cNvPicPr>
            <a:picLocks noChangeAspect="1" noChangeArrowheads="1"/>
          </p:cNvPicPr>
          <p:nvPr/>
        </p:nvPicPr>
        <p:blipFill>
          <a:blip r:embed="rId2" cstate="print"/>
          <a:srcRect/>
          <a:stretch>
            <a:fillRect/>
          </a:stretch>
        </p:blipFill>
        <p:spPr bwMode="auto">
          <a:xfrm>
            <a:off x="467544" y="476672"/>
            <a:ext cx="3903663" cy="1628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74786"/>
                                        </p:tgtEl>
                                        <p:attrNameLst>
                                          <p:attrName>style.visibility</p:attrName>
                                        </p:attrNameLst>
                                      </p:cBhvr>
                                      <p:to>
                                        <p:strVal val="visible"/>
                                      </p:to>
                                    </p:set>
                                    <p:animEffect transition="in" filter="fade">
                                      <p:cBhvr>
                                        <p:cTn id="7" dur="1000">
                                          <p:stCondLst>
                                            <p:cond delay="0"/>
                                          </p:stCondLst>
                                        </p:cTn>
                                        <p:tgtEl>
                                          <p:spTgt spid="3747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74787">
                                            <p:txEl>
                                              <p:pRg st="0" end="0"/>
                                            </p:txEl>
                                          </p:spTgt>
                                        </p:tgtEl>
                                        <p:attrNameLst>
                                          <p:attrName>style.visibility</p:attrName>
                                        </p:attrNameLst>
                                      </p:cBhvr>
                                      <p:to>
                                        <p:strVal val="visible"/>
                                      </p:to>
                                    </p:set>
                                    <p:animEffect transition="in" filter="fade">
                                      <p:cBhvr>
                                        <p:cTn id="12" dur="500">
                                          <p:stCondLst>
                                            <p:cond delay="0"/>
                                          </p:stCondLst>
                                        </p:cTn>
                                        <p:tgtEl>
                                          <p:spTgt spid="3747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6" grpId="0"/>
      <p:bldP spid="37478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es-ES"/>
              <a:t>¿Quienes son los seres vivos?</a:t>
            </a:r>
          </a:p>
        </p:txBody>
      </p:sp>
      <p:sp>
        <p:nvSpPr>
          <p:cNvPr id="379907" name="Rectangle 3"/>
          <p:cNvSpPr>
            <a:spLocks noGrp="1" noChangeArrowheads="1"/>
          </p:cNvSpPr>
          <p:nvPr>
            <p:ph type="body" idx="1"/>
          </p:nvPr>
        </p:nvSpPr>
        <p:spPr>
          <a:xfrm>
            <a:off x="454025" y="1484313"/>
            <a:ext cx="7862888" cy="1873250"/>
          </a:xfrm>
          <a:noFill/>
        </p:spPr>
        <p:txBody>
          <a:bodyPr/>
          <a:lstStyle/>
          <a:p>
            <a:pPr algn="r">
              <a:buFont typeface="Wingdings" pitchFamily="2" charset="2"/>
              <a:buNone/>
            </a:pPr>
            <a:r>
              <a:rPr lang="es-ES"/>
              <a:t>      -</a:t>
            </a:r>
            <a:r>
              <a:rPr lang="es-ES">
                <a:latin typeface="Stencil" pitchFamily="82" charset="0"/>
              </a:rPr>
              <a:t>Los animales</a:t>
            </a:r>
          </a:p>
          <a:p>
            <a:pPr algn="r">
              <a:buFont typeface="Wingdings" pitchFamily="2" charset="2"/>
              <a:buNone/>
            </a:pPr>
            <a:r>
              <a:rPr lang="es-ES">
                <a:latin typeface="Stencil" pitchFamily="82" charset="0"/>
              </a:rPr>
              <a:t> - Las plantas</a:t>
            </a:r>
          </a:p>
          <a:p>
            <a:pPr algn="r">
              <a:buFont typeface="Wingdings" pitchFamily="2" charset="2"/>
              <a:buNone/>
            </a:pPr>
            <a:r>
              <a:rPr lang="es-ES">
                <a:latin typeface="Stencil" pitchFamily="82" charset="0"/>
              </a:rPr>
              <a:t>-  El hombre</a:t>
            </a:r>
          </a:p>
        </p:txBody>
      </p:sp>
      <p:pic>
        <p:nvPicPr>
          <p:cNvPr id="379908" name="Picture 4" descr="BD21298_"/>
          <p:cNvPicPr>
            <a:picLocks noChangeAspect="1" noChangeArrowheads="1"/>
          </p:cNvPicPr>
          <p:nvPr/>
        </p:nvPicPr>
        <p:blipFill>
          <a:blip r:embed="rId3" cstate="print"/>
          <a:srcRect/>
          <a:stretch>
            <a:fillRect/>
          </a:stretch>
        </p:blipFill>
        <p:spPr bwMode="auto">
          <a:xfrm>
            <a:off x="755650" y="1557338"/>
            <a:ext cx="2160588" cy="1501775"/>
          </a:xfrm>
          <a:prstGeom prst="rect">
            <a:avLst/>
          </a:prstGeom>
          <a:noFill/>
        </p:spPr>
      </p:pic>
      <p:pic>
        <p:nvPicPr>
          <p:cNvPr id="379909" name="Picture 5" descr="Copia de Imagen10"/>
          <p:cNvPicPr>
            <a:picLocks noChangeAspect="1" noChangeArrowheads="1"/>
          </p:cNvPicPr>
          <p:nvPr/>
        </p:nvPicPr>
        <p:blipFill>
          <a:blip r:embed="rId4" cstate="print"/>
          <a:srcRect/>
          <a:stretch>
            <a:fillRect/>
          </a:stretch>
        </p:blipFill>
        <p:spPr bwMode="auto">
          <a:xfrm>
            <a:off x="6516688" y="3357563"/>
            <a:ext cx="2303462" cy="3282950"/>
          </a:xfrm>
          <a:prstGeom prst="rect">
            <a:avLst/>
          </a:prstGeom>
          <a:noFill/>
        </p:spPr>
      </p:pic>
      <p:pic>
        <p:nvPicPr>
          <p:cNvPr id="379910" name="Picture 6" descr="MCj03351460000[1]"/>
          <p:cNvPicPr>
            <a:picLocks noChangeAspect="1" noChangeArrowheads="1"/>
          </p:cNvPicPr>
          <p:nvPr/>
        </p:nvPicPr>
        <p:blipFill>
          <a:blip r:embed="rId5" cstate="print"/>
          <a:srcRect/>
          <a:stretch>
            <a:fillRect/>
          </a:stretch>
        </p:blipFill>
        <p:spPr bwMode="auto">
          <a:xfrm>
            <a:off x="3779838" y="3213100"/>
            <a:ext cx="1817687" cy="3263900"/>
          </a:xfrm>
          <a:prstGeom prst="rect">
            <a:avLst/>
          </a:prstGeom>
          <a:noFill/>
        </p:spPr>
      </p:pic>
      <p:pic>
        <p:nvPicPr>
          <p:cNvPr id="379911" name="Picture 7" descr="MCj04107790000[1]"/>
          <p:cNvPicPr>
            <a:picLocks noChangeAspect="1" noChangeArrowheads="1"/>
          </p:cNvPicPr>
          <p:nvPr/>
        </p:nvPicPr>
        <p:blipFill>
          <a:blip r:embed="rId6" cstate="print"/>
          <a:srcRect/>
          <a:stretch>
            <a:fillRect/>
          </a:stretch>
        </p:blipFill>
        <p:spPr bwMode="auto">
          <a:xfrm>
            <a:off x="827088" y="3573463"/>
            <a:ext cx="2644775" cy="3014662"/>
          </a:xfrm>
          <a:prstGeom prst="rect">
            <a:avLst/>
          </a:prstGeom>
          <a:noFill/>
        </p:spPr>
      </p:pic>
      <p:sp>
        <p:nvSpPr>
          <p:cNvPr id="379912" name="Text Box 8"/>
          <p:cNvSpPr txBox="1">
            <a:spLocks noChangeArrowheads="1"/>
          </p:cNvSpPr>
          <p:nvPr/>
        </p:nvSpPr>
        <p:spPr bwMode="auto">
          <a:xfrm>
            <a:off x="1187450" y="2133600"/>
            <a:ext cx="936625" cy="457200"/>
          </a:xfrm>
          <a:prstGeom prst="rect">
            <a:avLst/>
          </a:prstGeom>
          <a:noFill/>
          <a:ln w="9525">
            <a:noFill/>
            <a:miter lim="800000"/>
            <a:headEnd/>
            <a:tailEnd/>
          </a:ln>
          <a:effectLst/>
        </p:spPr>
        <p:txBody>
          <a:bodyPr>
            <a:spAutoFit/>
          </a:bodyPr>
          <a:lstStyle/>
          <a:p>
            <a:pPr>
              <a:spcBef>
                <a:spcPct val="50000"/>
              </a:spcBef>
            </a:pPr>
            <a:r>
              <a:rPr lang="es-ES">
                <a:latin typeface="Times New Roman" pitchFamily="18" charset="0"/>
              </a:rPr>
              <a:t>Son:</a:t>
            </a:r>
          </a:p>
        </p:txBody>
      </p:sp>
      <p:pic>
        <p:nvPicPr>
          <p:cNvPr id="379913" name="Picture 9">
            <a:hlinkClick r:id="" action="ppaction://media"/>
          </p:cNvPr>
          <p:cNvPicPr>
            <a:picLocks noRot="1" noChangeAspect="1" noChangeArrowheads="1"/>
          </p:cNvPicPr>
          <p:nvPr>
            <a:wavAudioFile r:embed="rId1" name="MSj00748220000[1].wav"/>
          </p:nvPr>
        </p:nvPicPr>
        <p:blipFill>
          <a:blip r:embed="rId7" cstate="print"/>
          <a:srcRect/>
          <a:stretch>
            <a:fillRect/>
          </a:stretch>
        </p:blipFill>
        <p:spPr bwMode="auto">
          <a:xfrm>
            <a:off x="539750" y="5805488"/>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79906"/>
                                        </p:tgtEl>
                                        <p:attrNameLst>
                                          <p:attrName>style.visibility</p:attrName>
                                        </p:attrNameLst>
                                      </p:cBhvr>
                                      <p:to>
                                        <p:strVal val="visible"/>
                                      </p:to>
                                    </p:set>
                                    <p:anim calcmode="lin" valueType="num">
                                      <p:cBhvr>
                                        <p:cTn id="7" dur="500" fill="hold"/>
                                        <p:tgtEl>
                                          <p:spTgt spid="379906"/>
                                        </p:tgtEl>
                                        <p:attrNameLst>
                                          <p:attrName>ppt_w</p:attrName>
                                        </p:attrNameLst>
                                      </p:cBhvr>
                                      <p:tavLst>
                                        <p:tav tm="0">
                                          <p:val>
                                            <p:fltVal val="0"/>
                                          </p:val>
                                        </p:tav>
                                        <p:tav tm="100000">
                                          <p:val>
                                            <p:strVal val="#ppt_w"/>
                                          </p:val>
                                        </p:tav>
                                      </p:tavLst>
                                    </p:anim>
                                    <p:anim calcmode="lin" valueType="num">
                                      <p:cBhvr>
                                        <p:cTn id="8" dur="500" fill="hold"/>
                                        <p:tgtEl>
                                          <p:spTgt spid="379906"/>
                                        </p:tgtEl>
                                        <p:attrNameLst>
                                          <p:attrName>ppt_h</p:attrName>
                                        </p:attrNameLst>
                                      </p:cBhvr>
                                      <p:tavLst>
                                        <p:tav tm="0">
                                          <p:val>
                                            <p:fltVal val="0"/>
                                          </p:val>
                                        </p:tav>
                                        <p:tav tm="100000">
                                          <p:val>
                                            <p:strVal val="#ppt_h"/>
                                          </p:val>
                                        </p:tav>
                                      </p:tavLst>
                                    </p:anim>
                                    <p:animEffect transition="in" filter="fade">
                                      <p:cBhvr>
                                        <p:cTn id="9" dur="500"/>
                                        <p:tgtEl>
                                          <p:spTgt spid="37990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79907">
                                            <p:txEl>
                                              <p:pRg st="0" end="0"/>
                                            </p:txEl>
                                          </p:spTgt>
                                        </p:tgtEl>
                                        <p:attrNameLst>
                                          <p:attrName>style.visibility</p:attrName>
                                        </p:attrNameLst>
                                      </p:cBhvr>
                                      <p:to>
                                        <p:strVal val="visible"/>
                                      </p:to>
                                    </p:set>
                                    <p:animEffect transition="in" filter="fade">
                                      <p:cBhvr>
                                        <p:cTn id="14" dur="1000">
                                          <p:stCondLst>
                                            <p:cond delay="0"/>
                                          </p:stCondLst>
                                        </p:cTn>
                                        <p:tgtEl>
                                          <p:spTgt spid="37990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79907">
                                            <p:txEl>
                                              <p:pRg st="1" end="1"/>
                                            </p:txEl>
                                          </p:spTgt>
                                        </p:tgtEl>
                                        <p:attrNameLst>
                                          <p:attrName>style.visibility</p:attrName>
                                        </p:attrNameLst>
                                      </p:cBhvr>
                                      <p:to>
                                        <p:strVal val="visible"/>
                                      </p:to>
                                    </p:set>
                                    <p:animEffect transition="in" filter="fade">
                                      <p:cBhvr>
                                        <p:cTn id="19" dur="1000">
                                          <p:stCondLst>
                                            <p:cond delay="0"/>
                                          </p:stCondLst>
                                        </p:cTn>
                                        <p:tgtEl>
                                          <p:spTgt spid="37990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9907">
                                            <p:txEl>
                                              <p:pRg st="2" end="2"/>
                                            </p:txEl>
                                          </p:spTgt>
                                        </p:tgtEl>
                                        <p:attrNameLst>
                                          <p:attrName>style.visibility</p:attrName>
                                        </p:attrNameLst>
                                      </p:cBhvr>
                                      <p:to>
                                        <p:strVal val="visible"/>
                                      </p:to>
                                    </p:set>
                                    <p:animEffect transition="in" filter="fade">
                                      <p:cBhvr>
                                        <p:cTn id="24" dur="1000">
                                          <p:stCondLst>
                                            <p:cond delay="0"/>
                                          </p:stCondLst>
                                        </p:cTn>
                                        <p:tgtEl>
                                          <p:spTgt spid="379907">
                                            <p:txEl>
                                              <p:pRg st="2" end="2"/>
                                            </p:txEl>
                                          </p:spTgt>
                                        </p:tgtEl>
                                      </p:cBhvr>
                                    </p:animEffect>
                                  </p:childTnLst>
                                </p:cTn>
                              </p:par>
                            </p:childTnLst>
                          </p:cTn>
                        </p:par>
                        <p:par>
                          <p:cTn id="25" fill="hold">
                            <p:stCondLst>
                              <p:cond delay="1000"/>
                            </p:stCondLst>
                            <p:childTnLst>
                              <p:par>
                                <p:cTn id="26" presetID="1" presetClass="mediacall" presetSubtype="0" fill="hold" nodeType="afterEffect">
                                  <p:stCondLst>
                                    <p:cond delay="0"/>
                                  </p:stCondLst>
                                  <p:childTnLst>
                                    <p:cmd type="call" cmd="playFrom(0.0)">
                                      <p:cBhvr>
                                        <p:cTn id="27" dur="3448" fill="hold"/>
                                        <p:tgtEl>
                                          <p:spTgt spid="3799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379913"/>
                </p:tgtEl>
              </p:cMediaNode>
            </p:audio>
          </p:childTnLst>
        </p:cTn>
      </p:par>
    </p:tnLst>
    <p:bldLst>
      <p:bldP spid="379906" grpId="0"/>
      <p:bldP spid="37990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0930" name="Rectangle 2"/>
          <p:cNvSpPr>
            <a:spLocks noGrp="1" noRot="1" noChangeArrowheads="1"/>
          </p:cNvSpPr>
          <p:nvPr>
            <p:ph type="title"/>
          </p:nvPr>
        </p:nvSpPr>
        <p:spPr>
          <a:xfrm>
            <a:off x="457200" y="244475"/>
            <a:ext cx="4192588" cy="1431925"/>
          </a:xfrm>
        </p:spPr>
        <p:txBody>
          <a:bodyPr/>
          <a:lstStyle/>
          <a:p>
            <a:r>
              <a:rPr lang="es-ES">
                <a:latin typeface="Bauhaus 93" pitchFamily="82" charset="0"/>
              </a:rPr>
              <a:t>Los animales</a:t>
            </a:r>
          </a:p>
        </p:txBody>
      </p:sp>
      <p:sp>
        <p:nvSpPr>
          <p:cNvPr id="380931" name="Rectangle 3"/>
          <p:cNvSpPr>
            <a:spLocks noGrp="1" noRot="1" noChangeArrowheads="1"/>
          </p:cNvSpPr>
          <p:nvPr>
            <p:ph type="body" sz="half" idx="1"/>
          </p:nvPr>
        </p:nvSpPr>
        <p:spPr>
          <a:xfrm>
            <a:off x="900113" y="1916113"/>
            <a:ext cx="3311525" cy="4249737"/>
          </a:xfrm>
        </p:spPr>
        <p:txBody>
          <a:bodyPr/>
          <a:lstStyle/>
          <a:p>
            <a:r>
              <a:rPr lang="es-ES" sz="2400"/>
              <a:t>NACEN</a:t>
            </a:r>
          </a:p>
          <a:p>
            <a:r>
              <a:rPr lang="es-ES" sz="2400"/>
              <a:t>CRECEN </a:t>
            </a:r>
          </a:p>
          <a:p>
            <a:r>
              <a:rPr lang="es-ES" sz="2400"/>
              <a:t>SE DESARROLLAN</a:t>
            </a:r>
          </a:p>
          <a:p>
            <a:r>
              <a:rPr lang="es-ES" sz="2400"/>
              <a:t>SE ALIMENTAN</a:t>
            </a:r>
          </a:p>
          <a:p>
            <a:r>
              <a:rPr lang="es-ES" sz="2400"/>
              <a:t>RESPIRAN</a:t>
            </a:r>
          </a:p>
          <a:p>
            <a:r>
              <a:rPr lang="es-ES" sz="2400"/>
              <a:t>SIENTEN</a:t>
            </a:r>
          </a:p>
          <a:p>
            <a:r>
              <a:rPr lang="es-ES" sz="2400"/>
              <a:t>SE PROTEGEN</a:t>
            </a:r>
          </a:p>
          <a:p>
            <a:r>
              <a:rPr lang="es-ES" sz="2400"/>
              <a:t>SE REPRODUCEN</a:t>
            </a:r>
          </a:p>
          <a:p>
            <a:r>
              <a:rPr lang="es-ES" sz="2400"/>
              <a:t>SE MUEREN</a:t>
            </a:r>
          </a:p>
          <a:p>
            <a:endParaRPr lang="es-ES" sz="2400"/>
          </a:p>
          <a:p>
            <a:endParaRPr lang="es-ES" sz="2400"/>
          </a:p>
        </p:txBody>
      </p:sp>
      <p:sp>
        <p:nvSpPr>
          <p:cNvPr id="380932" name="Rectangle 4"/>
          <p:cNvSpPr>
            <a:spLocks noGrp="1" noRot="1" noChangeArrowheads="1" noTextEdit="1"/>
          </p:cNvSpPr>
          <p:nvPr>
            <p:ph type="clipArt" sz="half" idx="2"/>
          </p:nvPr>
        </p:nvSpPr>
        <p:spPr>
          <a:xfrm>
            <a:off x="4916488" y="1905000"/>
            <a:ext cx="3929062" cy="4191000"/>
          </a:xfrm>
        </p:spPr>
      </p:sp>
      <p:sp>
        <p:nvSpPr>
          <p:cNvPr id="380933" name="Text Box 5"/>
          <p:cNvSpPr txBox="1">
            <a:spLocks noChangeArrowheads="1"/>
          </p:cNvSpPr>
          <p:nvPr/>
        </p:nvSpPr>
        <p:spPr bwMode="auto">
          <a:xfrm flipV="1">
            <a:off x="3635375" y="8374063"/>
            <a:ext cx="1584325" cy="457200"/>
          </a:xfrm>
          <a:prstGeom prst="rect">
            <a:avLst/>
          </a:prstGeom>
          <a:noFill/>
          <a:ln w="9525">
            <a:noFill/>
            <a:miter lim="800000"/>
            <a:headEnd/>
            <a:tailEnd/>
          </a:ln>
          <a:effectLst/>
        </p:spPr>
        <p:txBody>
          <a:bodyPr>
            <a:spAutoFit/>
          </a:bodyPr>
          <a:lstStyle/>
          <a:p>
            <a:pPr algn="ctr"/>
            <a:endParaRPr lang="es-CO">
              <a:latin typeface="Bauhaus 93" pitchFamily="82" charset="0"/>
            </a:endParaRPr>
          </a:p>
        </p:txBody>
      </p:sp>
      <p:pic>
        <p:nvPicPr>
          <p:cNvPr id="380934" name="Picture 6" descr="j0356724"/>
          <p:cNvPicPr>
            <a:picLocks noChangeAspect="1" noChangeArrowheads="1" noCrop="1"/>
          </p:cNvPicPr>
          <p:nvPr/>
        </p:nvPicPr>
        <p:blipFill>
          <a:blip r:embed="rId2" cstate="print"/>
          <a:srcRect/>
          <a:stretch>
            <a:fillRect/>
          </a:stretch>
        </p:blipFill>
        <p:spPr bwMode="auto">
          <a:xfrm>
            <a:off x="4500563" y="2936875"/>
            <a:ext cx="4643437" cy="3921125"/>
          </a:xfrm>
          <a:prstGeom prst="rect">
            <a:avLst/>
          </a:prstGeom>
          <a:noFill/>
        </p:spPr>
      </p:pic>
      <p:pic>
        <p:nvPicPr>
          <p:cNvPr id="380935" name="Picture 7" descr="j0356727"/>
          <p:cNvPicPr>
            <a:picLocks noChangeAspect="1" noChangeArrowheads="1" noCrop="1"/>
          </p:cNvPicPr>
          <p:nvPr/>
        </p:nvPicPr>
        <p:blipFill>
          <a:blip r:embed="rId3" cstate="print"/>
          <a:srcRect/>
          <a:stretch>
            <a:fillRect/>
          </a:stretch>
        </p:blipFill>
        <p:spPr bwMode="auto">
          <a:xfrm>
            <a:off x="4500563" y="0"/>
            <a:ext cx="4643437" cy="2997200"/>
          </a:xfrm>
          <a:prstGeom prst="rect">
            <a:avLst/>
          </a:prstGeom>
          <a:noFill/>
        </p:spPr>
      </p:pic>
      <p:sp>
        <p:nvSpPr>
          <p:cNvPr id="380936" name="Text Box 8"/>
          <p:cNvSpPr txBox="1">
            <a:spLocks noChangeArrowheads="1"/>
          </p:cNvSpPr>
          <p:nvPr/>
        </p:nvSpPr>
        <p:spPr bwMode="auto">
          <a:xfrm>
            <a:off x="4408488" y="2154238"/>
            <a:ext cx="184150" cy="366712"/>
          </a:xfrm>
          <a:prstGeom prst="rect">
            <a:avLst/>
          </a:prstGeom>
          <a:noFill/>
          <a:ln w="9525">
            <a:noFill/>
            <a:miter lim="800000"/>
            <a:headEnd/>
            <a:tailEnd/>
          </a:ln>
          <a:effectLst/>
        </p:spPr>
        <p:txBody>
          <a:bodyPr wrap="none">
            <a:spAutoFit/>
          </a:bodyPr>
          <a:lstStyle/>
          <a:p>
            <a:endParaRPr lang="es-CO" sz="1800">
              <a:latin typeface="Times New Roman" pitchFamily="18" charset="0"/>
            </a:endParaRPr>
          </a:p>
        </p:txBody>
      </p:sp>
      <p:sp>
        <p:nvSpPr>
          <p:cNvPr id="380937" name="Text Box 9"/>
          <p:cNvSpPr txBox="1">
            <a:spLocks noChangeArrowheads="1"/>
          </p:cNvSpPr>
          <p:nvPr/>
        </p:nvSpPr>
        <p:spPr bwMode="auto">
          <a:xfrm>
            <a:off x="3779838" y="1196975"/>
            <a:ext cx="2376487" cy="366713"/>
          </a:xfrm>
          <a:prstGeom prst="rect">
            <a:avLst/>
          </a:prstGeom>
          <a:noFill/>
          <a:ln w="9525">
            <a:noFill/>
            <a:miter lim="800000"/>
            <a:headEnd/>
            <a:tailEnd/>
          </a:ln>
          <a:effectLst/>
        </p:spPr>
        <p:txBody>
          <a:bodyPr>
            <a:spAutoFit/>
          </a:bodyPr>
          <a:lstStyle/>
          <a:p>
            <a:pPr>
              <a:spcBef>
                <a:spcPct val="50000"/>
              </a:spcBef>
            </a:pPr>
            <a:endParaRPr lang="es-CO" sz="1800">
              <a:latin typeface="Times New Roman" pitchFamily="18" charset="0"/>
            </a:endParaRPr>
          </a:p>
        </p:txBody>
      </p:sp>
      <p:sp>
        <p:nvSpPr>
          <p:cNvPr id="380938" name="Text Box 10"/>
          <p:cNvSpPr txBox="1">
            <a:spLocks noChangeArrowheads="1"/>
          </p:cNvSpPr>
          <p:nvPr/>
        </p:nvSpPr>
        <p:spPr bwMode="auto">
          <a:xfrm>
            <a:off x="4048125" y="1649413"/>
            <a:ext cx="1100138" cy="366712"/>
          </a:xfrm>
          <a:prstGeom prst="rect">
            <a:avLst/>
          </a:prstGeom>
          <a:noFill/>
          <a:ln w="9525">
            <a:noFill/>
            <a:miter lim="800000"/>
            <a:headEnd/>
            <a:tailEnd/>
          </a:ln>
          <a:effectLst/>
        </p:spPr>
        <p:txBody>
          <a:bodyPr>
            <a:spAutoFit/>
          </a:bodyPr>
          <a:lstStyle/>
          <a:p>
            <a:endParaRPr lang="es-CO" sz="1800">
              <a:latin typeface="Times New Roman" pitchFamily="18" charset="0"/>
            </a:endParaRPr>
          </a:p>
        </p:txBody>
      </p:sp>
      <p:sp>
        <p:nvSpPr>
          <p:cNvPr id="380939" name="Text Box 11"/>
          <p:cNvSpPr txBox="1">
            <a:spLocks noChangeArrowheads="1"/>
          </p:cNvSpPr>
          <p:nvPr/>
        </p:nvSpPr>
        <p:spPr bwMode="auto">
          <a:xfrm rot="10800000">
            <a:off x="4210050" y="835025"/>
            <a:ext cx="795338" cy="366713"/>
          </a:xfrm>
          <a:prstGeom prst="rect">
            <a:avLst/>
          </a:prstGeom>
          <a:noFill/>
          <a:ln w="9525">
            <a:noFill/>
            <a:miter lim="800000"/>
            <a:headEnd/>
            <a:tailEnd/>
          </a:ln>
          <a:effectLst/>
        </p:spPr>
        <p:txBody>
          <a:bodyPr rot="10800000">
            <a:spAutoFit/>
          </a:bodyPr>
          <a:lstStyle/>
          <a:p>
            <a:endParaRPr lang="es-CO" sz="18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80930"/>
                                        </p:tgtEl>
                                        <p:attrNameLst>
                                          <p:attrName>style.visibility</p:attrName>
                                        </p:attrNameLst>
                                      </p:cBhvr>
                                      <p:to>
                                        <p:strVal val="visible"/>
                                      </p:to>
                                    </p:set>
                                    <p:animEffect transition="in" filter="dissolve">
                                      <p:cBhvr>
                                        <p:cTn id="7" dur="500"/>
                                        <p:tgtEl>
                                          <p:spTgt spid="3809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0931">
                                            <p:txEl>
                                              <p:pRg st="0" end="0"/>
                                            </p:txEl>
                                          </p:spTgt>
                                        </p:tgtEl>
                                        <p:attrNameLst>
                                          <p:attrName>style.visibility</p:attrName>
                                        </p:attrNameLst>
                                      </p:cBhvr>
                                      <p:to>
                                        <p:strVal val="visible"/>
                                      </p:to>
                                    </p:set>
                                    <p:animEffect transition="in" filter="dissolve">
                                      <p:cBhvr>
                                        <p:cTn id="12" dur="500"/>
                                        <p:tgtEl>
                                          <p:spTgt spid="3809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0931">
                                            <p:txEl>
                                              <p:pRg st="1" end="1"/>
                                            </p:txEl>
                                          </p:spTgt>
                                        </p:tgtEl>
                                        <p:attrNameLst>
                                          <p:attrName>style.visibility</p:attrName>
                                        </p:attrNameLst>
                                      </p:cBhvr>
                                      <p:to>
                                        <p:strVal val="visible"/>
                                      </p:to>
                                    </p:set>
                                    <p:animEffect transition="in" filter="dissolve">
                                      <p:cBhvr>
                                        <p:cTn id="17" dur="500"/>
                                        <p:tgtEl>
                                          <p:spTgt spid="3809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0931">
                                            <p:txEl>
                                              <p:pRg st="2" end="2"/>
                                            </p:txEl>
                                          </p:spTgt>
                                        </p:tgtEl>
                                        <p:attrNameLst>
                                          <p:attrName>style.visibility</p:attrName>
                                        </p:attrNameLst>
                                      </p:cBhvr>
                                      <p:to>
                                        <p:strVal val="visible"/>
                                      </p:to>
                                    </p:set>
                                    <p:animEffect transition="in" filter="dissolve">
                                      <p:cBhvr>
                                        <p:cTn id="22" dur="500"/>
                                        <p:tgtEl>
                                          <p:spTgt spid="3809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80931">
                                            <p:txEl>
                                              <p:pRg st="3" end="3"/>
                                            </p:txEl>
                                          </p:spTgt>
                                        </p:tgtEl>
                                        <p:attrNameLst>
                                          <p:attrName>style.visibility</p:attrName>
                                        </p:attrNameLst>
                                      </p:cBhvr>
                                      <p:to>
                                        <p:strVal val="visible"/>
                                      </p:to>
                                    </p:set>
                                    <p:animEffect transition="in" filter="dissolve">
                                      <p:cBhvr>
                                        <p:cTn id="27" dur="500"/>
                                        <p:tgtEl>
                                          <p:spTgt spid="3809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80931">
                                            <p:txEl>
                                              <p:pRg st="4" end="4"/>
                                            </p:txEl>
                                          </p:spTgt>
                                        </p:tgtEl>
                                        <p:attrNameLst>
                                          <p:attrName>style.visibility</p:attrName>
                                        </p:attrNameLst>
                                      </p:cBhvr>
                                      <p:to>
                                        <p:strVal val="visible"/>
                                      </p:to>
                                    </p:set>
                                    <p:animEffect transition="in" filter="dissolve">
                                      <p:cBhvr>
                                        <p:cTn id="32" dur="500"/>
                                        <p:tgtEl>
                                          <p:spTgt spid="3809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80931">
                                            <p:txEl>
                                              <p:pRg st="5" end="5"/>
                                            </p:txEl>
                                          </p:spTgt>
                                        </p:tgtEl>
                                        <p:attrNameLst>
                                          <p:attrName>style.visibility</p:attrName>
                                        </p:attrNameLst>
                                      </p:cBhvr>
                                      <p:to>
                                        <p:strVal val="visible"/>
                                      </p:to>
                                    </p:set>
                                    <p:animEffect transition="in" filter="dissolve">
                                      <p:cBhvr>
                                        <p:cTn id="37" dur="500"/>
                                        <p:tgtEl>
                                          <p:spTgt spid="38093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80931">
                                            <p:txEl>
                                              <p:pRg st="6" end="6"/>
                                            </p:txEl>
                                          </p:spTgt>
                                        </p:tgtEl>
                                        <p:attrNameLst>
                                          <p:attrName>style.visibility</p:attrName>
                                        </p:attrNameLst>
                                      </p:cBhvr>
                                      <p:to>
                                        <p:strVal val="visible"/>
                                      </p:to>
                                    </p:set>
                                    <p:animEffect transition="in" filter="dissolve">
                                      <p:cBhvr>
                                        <p:cTn id="42" dur="500"/>
                                        <p:tgtEl>
                                          <p:spTgt spid="38093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80931">
                                            <p:txEl>
                                              <p:pRg st="7" end="7"/>
                                            </p:txEl>
                                          </p:spTgt>
                                        </p:tgtEl>
                                        <p:attrNameLst>
                                          <p:attrName>style.visibility</p:attrName>
                                        </p:attrNameLst>
                                      </p:cBhvr>
                                      <p:to>
                                        <p:strVal val="visible"/>
                                      </p:to>
                                    </p:set>
                                    <p:animEffect transition="in" filter="dissolve">
                                      <p:cBhvr>
                                        <p:cTn id="47" dur="500"/>
                                        <p:tgtEl>
                                          <p:spTgt spid="38093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80931">
                                            <p:txEl>
                                              <p:pRg st="8" end="8"/>
                                            </p:txEl>
                                          </p:spTgt>
                                        </p:tgtEl>
                                        <p:attrNameLst>
                                          <p:attrName>style.visibility</p:attrName>
                                        </p:attrNameLst>
                                      </p:cBhvr>
                                      <p:to>
                                        <p:strVal val="visible"/>
                                      </p:to>
                                    </p:set>
                                    <p:animEffect transition="in" filter="dissolve">
                                      <p:cBhvr>
                                        <p:cTn id="52" dur="500"/>
                                        <p:tgtEl>
                                          <p:spTgt spid="3809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0" grpId="0"/>
      <p:bldP spid="38093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1954" name="Rectangle 2"/>
          <p:cNvSpPr>
            <a:spLocks noGrp="1" noRot="1" noChangeArrowheads="1"/>
          </p:cNvSpPr>
          <p:nvPr>
            <p:ph type="body" sz="half" idx="2"/>
          </p:nvPr>
        </p:nvSpPr>
        <p:spPr>
          <a:xfrm flipV="1">
            <a:off x="2916238" y="7821613"/>
            <a:ext cx="3384550" cy="1008062"/>
          </a:xfrm>
        </p:spPr>
        <p:txBody>
          <a:bodyPr/>
          <a:lstStyle/>
          <a:p>
            <a:pPr>
              <a:lnSpc>
                <a:spcPct val="90000"/>
              </a:lnSpc>
              <a:buFont typeface="Wingdings" pitchFamily="2" charset="2"/>
              <a:buNone/>
            </a:pPr>
            <a:endParaRPr lang="es-ES" sz="2800"/>
          </a:p>
          <a:p>
            <a:pPr>
              <a:lnSpc>
                <a:spcPct val="90000"/>
              </a:lnSpc>
              <a:buFont typeface="Wingdings" pitchFamily="2" charset="2"/>
              <a:buNone/>
            </a:pPr>
            <a:endParaRPr lang="es-ES" sz="2800"/>
          </a:p>
        </p:txBody>
      </p:sp>
      <p:sp>
        <p:nvSpPr>
          <p:cNvPr id="381955" name="Rectangle 3"/>
          <p:cNvSpPr>
            <a:spLocks noChangeArrowheads="1"/>
          </p:cNvSpPr>
          <p:nvPr/>
        </p:nvSpPr>
        <p:spPr bwMode="auto">
          <a:xfrm>
            <a:off x="2987675" y="7245350"/>
            <a:ext cx="184150" cy="366713"/>
          </a:xfrm>
          <a:prstGeom prst="rect">
            <a:avLst/>
          </a:prstGeom>
          <a:noFill/>
          <a:ln w="9525">
            <a:noFill/>
            <a:miter lim="800000"/>
            <a:headEnd/>
            <a:tailEnd/>
          </a:ln>
          <a:effectLst/>
        </p:spPr>
        <p:txBody>
          <a:bodyPr wrap="none">
            <a:spAutoFit/>
          </a:bodyPr>
          <a:lstStyle/>
          <a:p>
            <a:endParaRPr lang="es-CO" sz="1800" b="1">
              <a:effectLst>
                <a:outerShdw blurRad="38100" dist="38100" dir="2700000" algn="tl">
                  <a:srgbClr val="000000"/>
                </a:outerShdw>
              </a:effectLst>
              <a:latin typeface="Times New Roman" pitchFamily="18" charset="0"/>
            </a:endParaRPr>
          </a:p>
        </p:txBody>
      </p:sp>
      <p:sp>
        <p:nvSpPr>
          <p:cNvPr id="381956" name="Rectangle 4"/>
          <p:cNvSpPr>
            <a:spLocks noChangeArrowheads="1"/>
          </p:cNvSpPr>
          <p:nvPr/>
        </p:nvSpPr>
        <p:spPr bwMode="auto">
          <a:xfrm>
            <a:off x="2700338" y="1125538"/>
            <a:ext cx="3095625" cy="641350"/>
          </a:xfrm>
          <a:prstGeom prst="rect">
            <a:avLst/>
          </a:prstGeom>
          <a:noFill/>
          <a:ln w="9525">
            <a:noFill/>
            <a:miter lim="800000"/>
            <a:headEnd/>
            <a:tailEnd/>
          </a:ln>
          <a:effectLst/>
        </p:spPr>
        <p:txBody>
          <a:bodyPr>
            <a:spAutoFit/>
          </a:bodyPr>
          <a:lstStyle/>
          <a:p>
            <a:r>
              <a:rPr lang="es-ES" sz="3600" b="1">
                <a:solidFill>
                  <a:schemeClr val="folHlink"/>
                </a:solidFill>
                <a:effectLst>
                  <a:outerShdw blurRad="38100" dist="38100" dir="2700000" algn="tl">
                    <a:srgbClr val="000000"/>
                  </a:outerShdw>
                </a:effectLst>
                <a:latin typeface="Showcard Gothic" pitchFamily="82" charset="0"/>
              </a:rPr>
              <a:t>Las  plantas</a:t>
            </a:r>
          </a:p>
        </p:txBody>
      </p:sp>
      <p:sp>
        <p:nvSpPr>
          <p:cNvPr id="381957" name="Rectangle 5"/>
          <p:cNvSpPr>
            <a:spLocks noChangeArrowheads="1"/>
          </p:cNvSpPr>
          <p:nvPr/>
        </p:nvSpPr>
        <p:spPr bwMode="auto">
          <a:xfrm>
            <a:off x="2627313" y="2565400"/>
            <a:ext cx="3384550" cy="3937000"/>
          </a:xfrm>
          <a:prstGeom prst="rect">
            <a:avLst/>
          </a:prstGeom>
          <a:noFill/>
          <a:ln w="9525">
            <a:noFill/>
            <a:miter lim="800000"/>
            <a:headEnd/>
            <a:tailEnd/>
          </a:ln>
          <a:effectLst/>
        </p:spPr>
        <p:txBody>
          <a:bodyPr>
            <a:spAutoFit/>
          </a:bodyPr>
          <a:lstStyle/>
          <a:p>
            <a:r>
              <a:rPr lang="es-ES" sz="3600">
                <a:effectLst>
                  <a:outerShdw blurRad="38100" dist="38100" dir="2700000" algn="tl">
                    <a:srgbClr val="000000"/>
                  </a:outerShdw>
                </a:effectLst>
                <a:latin typeface="Tempus Sans ITC" pitchFamily="82" charset="0"/>
              </a:rPr>
              <a:t>Nacen</a:t>
            </a:r>
          </a:p>
          <a:p>
            <a:r>
              <a:rPr lang="es-ES" sz="3600">
                <a:effectLst>
                  <a:outerShdw blurRad="38100" dist="38100" dir="2700000" algn="tl">
                    <a:srgbClr val="000000"/>
                  </a:outerShdw>
                </a:effectLst>
                <a:latin typeface="Tempus Sans ITC" pitchFamily="82" charset="0"/>
              </a:rPr>
              <a:t>Crecen</a:t>
            </a:r>
          </a:p>
          <a:p>
            <a:r>
              <a:rPr lang="es-ES" sz="3600">
                <a:effectLst>
                  <a:outerShdw blurRad="38100" dist="38100" dir="2700000" algn="tl">
                    <a:srgbClr val="000000"/>
                  </a:outerShdw>
                </a:effectLst>
                <a:latin typeface="Tempus Sans ITC" pitchFamily="82" charset="0"/>
              </a:rPr>
              <a:t>Se desarrollan</a:t>
            </a:r>
          </a:p>
          <a:p>
            <a:r>
              <a:rPr lang="es-ES" sz="3600">
                <a:effectLst>
                  <a:outerShdw blurRad="38100" dist="38100" dir="2700000" algn="tl">
                    <a:srgbClr val="000000"/>
                  </a:outerShdw>
                </a:effectLst>
                <a:latin typeface="Tempus Sans ITC" pitchFamily="82" charset="0"/>
              </a:rPr>
              <a:t>Fabrican su propio alimento</a:t>
            </a:r>
          </a:p>
          <a:p>
            <a:r>
              <a:rPr lang="es-ES" sz="3600">
                <a:effectLst>
                  <a:outerShdw blurRad="38100" dist="38100" dir="2700000" algn="tl">
                    <a:srgbClr val="000000"/>
                  </a:outerShdw>
                </a:effectLst>
                <a:latin typeface="Tempus Sans ITC" pitchFamily="82" charset="0"/>
              </a:rPr>
              <a:t>Se reproducen </a:t>
            </a:r>
          </a:p>
          <a:p>
            <a:r>
              <a:rPr lang="es-ES" sz="3600">
                <a:effectLst>
                  <a:outerShdw blurRad="38100" dist="38100" dir="2700000" algn="tl">
                    <a:srgbClr val="000000"/>
                  </a:outerShdw>
                </a:effectLst>
                <a:latin typeface="Tempus Sans ITC" pitchFamily="82" charset="0"/>
              </a:rPr>
              <a:t>Se mueren</a:t>
            </a:r>
          </a:p>
        </p:txBody>
      </p:sp>
      <p:pic>
        <p:nvPicPr>
          <p:cNvPr id="381958" name="Picture 6" descr="MCj04112000000[1]"/>
          <p:cNvPicPr>
            <a:picLocks noChangeAspect="1" noChangeArrowheads="1"/>
          </p:cNvPicPr>
          <p:nvPr/>
        </p:nvPicPr>
        <p:blipFill>
          <a:blip r:embed="rId2" cstate="print"/>
          <a:srcRect/>
          <a:stretch>
            <a:fillRect/>
          </a:stretch>
        </p:blipFill>
        <p:spPr bwMode="auto">
          <a:xfrm>
            <a:off x="6227763" y="0"/>
            <a:ext cx="2916237" cy="2073275"/>
          </a:xfrm>
          <a:prstGeom prst="rect">
            <a:avLst/>
          </a:prstGeom>
          <a:noFill/>
        </p:spPr>
      </p:pic>
      <p:pic>
        <p:nvPicPr>
          <p:cNvPr id="381959" name="Picture 7" descr="MCj04104610000[1]"/>
          <p:cNvPicPr>
            <a:picLocks noChangeAspect="1" noChangeArrowheads="1"/>
          </p:cNvPicPr>
          <p:nvPr/>
        </p:nvPicPr>
        <p:blipFill>
          <a:blip r:embed="rId3" cstate="print"/>
          <a:srcRect/>
          <a:stretch>
            <a:fillRect/>
          </a:stretch>
        </p:blipFill>
        <p:spPr bwMode="auto">
          <a:xfrm>
            <a:off x="6156325" y="4508500"/>
            <a:ext cx="2755900" cy="1793875"/>
          </a:xfrm>
          <a:prstGeom prst="rect">
            <a:avLst/>
          </a:prstGeom>
          <a:noFill/>
        </p:spPr>
      </p:pic>
      <p:pic>
        <p:nvPicPr>
          <p:cNvPr id="381960" name="Picture 8" descr="MCj04046190000[1]"/>
          <p:cNvPicPr>
            <a:picLocks noChangeAspect="1" noChangeArrowheads="1"/>
          </p:cNvPicPr>
          <p:nvPr/>
        </p:nvPicPr>
        <p:blipFill>
          <a:blip r:embed="rId4" cstate="print"/>
          <a:srcRect/>
          <a:stretch>
            <a:fillRect/>
          </a:stretch>
        </p:blipFill>
        <p:spPr bwMode="auto">
          <a:xfrm>
            <a:off x="395288" y="3573463"/>
            <a:ext cx="1581150" cy="2468562"/>
          </a:xfrm>
          <a:prstGeom prst="rect">
            <a:avLst/>
          </a:prstGeom>
          <a:noFill/>
        </p:spPr>
      </p:pic>
      <p:sp>
        <p:nvSpPr>
          <p:cNvPr id="381961" name="Text Box 9"/>
          <p:cNvSpPr txBox="1">
            <a:spLocks noChangeArrowheads="1"/>
          </p:cNvSpPr>
          <p:nvPr/>
        </p:nvSpPr>
        <p:spPr bwMode="auto">
          <a:xfrm>
            <a:off x="684213" y="2852738"/>
            <a:ext cx="1366837" cy="366712"/>
          </a:xfrm>
          <a:prstGeom prst="rect">
            <a:avLst/>
          </a:prstGeom>
          <a:noFill/>
          <a:ln w="9525" algn="ctr">
            <a:noFill/>
            <a:miter lim="800000"/>
            <a:headEnd/>
            <a:tailEnd/>
          </a:ln>
          <a:effectLst/>
        </p:spPr>
        <p:txBody>
          <a:bodyPr>
            <a:spAutoFit/>
          </a:bodyPr>
          <a:lstStyle/>
          <a:p>
            <a:pPr marL="342900" indent="-342900">
              <a:spcBef>
                <a:spcPct val="50000"/>
              </a:spcBef>
              <a:buFontTx/>
              <a:buChar char="•"/>
            </a:pPr>
            <a:r>
              <a:rPr lang="es-ES" sz="1800">
                <a:latin typeface="Comic Sans MS" pitchFamily="66" charset="0"/>
              </a:rPr>
              <a:t>madera</a:t>
            </a:r>
          </a:p>
        </p:txBody>
      </p:sp>
      <p:pic>
        <p:nvPicPr>
          <p:cNvPr id="381962" name="Picture 10" descr="MCj02876210000[1]"/>
          <p:cNvPicPr>
            <a:picLocks noChangeAspect="1" noChangeArrowheads="1"/>
          </p:cNvPicPr>
          <p:nvPr/>
        </p:nvPicPr>
        <p:blipFill>
          <a:blip r:embed="rId5" cstate="print"/>
          <a:srcRect/>
          <a:stretch>
            <a:fillRect/>
          </a:stretch>
        </p:blipFill>
        <p:spPr bwMode="auto">
          <a:xfrm>
            <a:off x="0" y="0"/>
            <a:ext cx="2124075" cy="2924175"/>
          </a:xfrm>
          <a:prstGeom prst="rect">
            <a:avLst/>
          </a:prstGeom>
          <a:noFill/>
        </p:spPr>
      </p:pic>
      <p:sp>
        <p:nvSpPr>
          <p:cNvPr id="381963" name="Text Box 11"/>
          <p:cNvSpPr txBox="1">
            <a:spLocks noChangeArrowheads="1"/>
          </p:cNvSpPr>
          <p:nvPr/>
        </p:nvSpPr>
        <p:spPr bwMode="auto">
          <a:xfrm>
            <a:off x="7451725" y="2338388"/>
            <a:ext cx="1368425" cy="366712"/>
          </a:xfrm>
          <a:prstGeom prst="rect">
            <a:avLst/>
          </a:prstGeom>
          <a:noFill/>
          <a:ln w="9525" algn="ctr">
            <a:noFill/>
            <a:miter lim="800000"/>
            <a:headEnd/>
            <a:tailEnd/>
          </a:ln>
          <a:effectLst/>
        </p:spPr>
        <p:txBody>
          <a:bodyPr>
            <a:spAutoFit/>
          </a:bodyPr>
          <a:lstStyle/>
          <a:p>
            <a:pPr marL="342900" indent="-342900">
              <a:spcBef>
                <a:spcPct val="50000"/>
              </a:spcBef>
              <a:buFontTx/>
              <a:buChar char="•"/>
            </a:pPr>
            <a:r>
              <a:rPr lang="es-ES" sz="1800">
                <a:latin typeface="Comic Sans MS" pitchFamily="66" charset="0"/>
              </a:rPr>
              <a:t>frutas</a:t>
            </a:r>
          </a:p>
        </p:txBody>
      </p:sp>
      <p:sp>
        <p:nvSpPr>
          <p:cNvPr id="381964" name="Text Box 12"/>
          <p:cNvSpPr txBox="1">
            <a:spLocks noChangeArrowheads="1"/>
          </p:cNvSpPr>
          <p:nvPr/>
        </p:nvSpPr>
        <p:spPr bwMode="auto">
          <a:xfrm>
            <a:off x="539750" y="5949950"/>
            <a:ext cx="1368425" cy="366713"/>
          </a:xfrm>
          <a:prstGeom prst="rect">
            <a:avLst/>
          </a:prstGeom>
          <a:noFill/>
          <a:ln w="9525" algn="ctr">
            <a:noFill/>
            <a:miter lim="800000"/>
            <a:headEnd/>
            <a:tailEnd/>
          </a:ln>
          <a:effectLst/>
        </p:spPr>
        <p:txBody>
          <a:bodyPr>
            <a:spAutoFit/>
          </a:bodyPr>
          <a:lstStyle/>
          <a:p>
            <a:pPr marL="342900" indent="-342900">
              <a:spcBef>
                <a:spcPct val="50000"/>
              </a:spcBef>
              <a:buFontTx/>
              <a:buChar char="•"/>
            </a:pPr>
            <a:r>
              <a:rPr lang="es-ES" sz="1800">
                <a:latin typeface="Comic Sans MS" pitchFamily="66" charset="0"/>
              </a:rPr>
              <a:t>flores</a:t>
            </a:r>
          </a:p>
        </p:txBody>
      </p:sp>
      <p:sp>
        <p:nvSpPr>
          <p:cNvPr id="381965" name="Text Box 13"/>
          <p:cNvSpPr txBox="1">
            <a:spLocks noChangeArrowheads="1"/>
          </p:cNvSpPr>
          <p:nvPr/>
        </p:nvSpPr>
        <p:spPr bwMode="auto">
          <a:xfrm>
            <a:off x="7092950" y="6237288"/>
            <a:ext cx="1727200" cy="366712"/>
          </a:xfrm>
          <a:prstGeom prst="rect">
            <a:avLst/>
          </a:prstGeom>
          <a:noFill/>
          <a:ln w="9525" algn="ctr">
            <a:noFill/>
            <a:miter lim="800000"/>
            <a:headEnd/>
            <a:tailEnd/>
          </a:ln>
          <a:effectLst/>
        </p:spPr>
        <p:txBody>
          <a:bodyPr>
            <a:spAutoFit/>
          </a:bodyPr>
          <a:lstStyle/>
          <a:p>
            <a:pPr marL="342900" indent="-342900">
              <a:spcBef>
                <a:spcPct val="50000"/>
              </a:spcBef>
              <a:buFontTx/>
              <a:buChar char="•"/>
            </a:pPr>
            <a:r>
              <a:rPr lang="es-ES" sz="1800">
                <a:latin typeface="Comic Sans MS" pitchFamily="66" charset="0"/>
              </a:rPr>
              <a:t>vegetales</a:t>
            </a:r>
          </a:p>
        </p:txBody>
      </p:sp>
      <p:pic>
        <p:nvPicPr>
          <p:cNvPr id="381966" name="Picture 14" descr="MCj02505410000[1]"/>
          <p:cNvPicPr>
            <a:picLocks noChangeAspect="1" noChangeArrowheads="1"/>
          </p:cNvPicPr>
          <p:nvPr/>
        </p:nvPicPr>
        <p:blipFill>
          <a:blip r:embed="rId6" cstate="print"/>
          <a:srcRect/>
          <a:stretch>
            <a:fillRect/>
          </a:stretch>
        </p:blipFill>
        <p:spPr bwMode="auto">
          <a:xfrm>
            <a:off x="6011863" y="2492375"/>
            <a:ext cx="1655762" cy="1655763"/>
          </a:xfrm>
          <a:prstGeom prst="rect">
            <a:avLst/>
          </a:prstGeom>
          <a:noFill/>
        </p:spPr>
      </p:pic>
      <p:sp>
        <p:nvSpPr>
          <p:cNvPr id="381967" name="Text Box 15"/>
          <p:cNvSpPr txBox="1">
            <a:spLocks noChangeArrowheads="1"/>
          </p:cNvSpPr>
          <p:nvPr/>
        </p:nvSpPr>
        <p:spPr bwMode="auto">
          <a:xfrm>
            <a:off x="7380288" y="3429000"/>
            <a:ext cx="1512887" cy="366713"/>
          </a:xfrm>
          <a:prstGeom prst="rect">
            <a:avLst/>
          </a:prstGeom>
          <a:noFill/>
          <a:ln w="9525" algn="ctr">
            <a:noFill/>
            <a:miter lim="800000"/>
            <a:headEnd/>
            <a:tailEnd/>
          </a:ln>
          <a:effectLst/>
        </p:spPr>
        <p:txBody>
          <a:bodyPr>
            <a:spAutoFit/>
          </a:bodyPr>
          <a:lstStyle/>
          <a:p>
            <a:pPr marL="342900" indent="-342900">
              <a:spcBef>
                <a:spcPct val="50000"/>
              </a:spcBef>
              <a:buFontTx/>
              <a:buChar char="•"/>
            </a:pPr>
            <a:r>
              <a:rPr lang="es-ES" sz="1800">
                <a:latin typeface="Comic Sans MS" pitchFamily="66" charset="0"/>
              </a:rPr>
              <a:t>remedios</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381954">
                                            <p:txEl>
                                              <p:pRg st="0" end="0"/>
                                            </p:txEl>
                                          </p:spTgt>
                                        </p:tgtEl>
                                        <p:attrNameLst>
                                          <p:attrName>style.visibility</p:attrName>
                                        </p:attrNameLst>
                                      </p:cBhvr>
                                      <p:to>
                                        <p:strVal val="visible"/>
                                      </p:to>
                                    </p:set>
                                    <p:animEffect transition="in" filter="fade">
                                      <p:cBhvr>
                                        <p:cTn id="7" dur="1000"/>
                                        <p:tgtEl>
                                          <p:spTgt spid="381954">
                                            <p:txEl>
                                              <p:pRg st="0" end="0"/>
                                            </p:txEl>
                                          </p:spTgt>
                                        </p:tgtEl>
                                      </p:cBhvr>
                                    </p:animEffect>
                                    <p:anim calcmode="lin" valueType="num">
                                      <p:cBhvr>
                                        <p:cTn id="8" dur="1000" fill="hold"/>
                                        <p:tgtEl>
                                          <p:spTgt spid="381954">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819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381956"/>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grpId="0" nodeType="clickEffect">
                                  <p:stCondLst>
                                    <p:cond delay="0"/>
                                  </p:stCondLst>
                                  <p:childTnLst>
                                    <p:animEffect transition="out" filter="box(in)">
                                      <p:cBhvr>
                                        <p:cTn id="17" dur="500"/>
                                        <p:tgtEl>
                                          <p:spTgt spid="381957"/>
                                        </p:tgtEl>
                                      </p:cBhvr>
                                    </p:animEffect>
                                    <p:set>
                                      <p:cBhvr>
                                        <p:cTn id="18" dur="1" fill="hold">
                                          <p:stCondLst>
                                            <p:cond delay="499"/>
                                          </p:stCondLst>
                                        </p:cTn>
                                        <p:tgtEl>
                                          <p:spTgt spid="38195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1" nodeType="clickEffect">
                                  <p:stCondLst>
                                    <p:cond delay="0"/>
                                  </p:stCondLst>
                                  <p:childTnLst>
                                    <p:set>
                                      <p:cBhvr>
                                        <p:cTn id="22" dur="1" fill="hold">
                                          <p:stCondLst>
                                            <p:cond delay="0"/>
                                          </p:stCondLst>
                                        </p:cTn>
                                        <p:tgtEl>
                                          <p:spTgt spid="381957"/>
                                        </p:tgtEl>
                                        <p:attrNameLst>
                                          <p:attrName>style.visibility</p:attrName>
                                        </p:attrNameLst>
                                      </p:cBhvr>
                                      <p:to>
                                        <p:strVal val="visible"/>
                                      </p:to>
                                    </p:set>
                                    <p:animEffect transition="in" filter="diamond(in)">
                                      <p:cBhvr>
                                        <p:cTn id="23" dur="2000"/>
                                        <p:tgtEl>
                                          <p:spTgt spid="381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build="p"/>
      <p:bldP spid="381956" grpId="0"/>
      <p:bldP spid="381957" grpId="0"/>
      <p:bldP spid="381957" grpId="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2978" name="Text Box 2"/>
          <p:cNvSpPr txBox="1">
            <a:spLocks noChangeArrowheads="1"/>
          </p:cNvSpPr>
          <p:nvPr/>
        </p:nvSpPr>
        <p:spPr bwMode="auto">
          <a:xfrm>
            <a:off x="539552" y="188913"/>
            <a:ext cx="3133923" cy="1323439"/>
          </a:xfrm>
          <a:prstGeom prst="rect">
            <a:avLst/>
          </a:prstGeom>
          <a:noFill/>
          <a:ln w="9525">
            <a:noFill/>
            <a:miter lim="800000"/>
            <a:headEnd/>
            <a:tailEnd/>
          </a:ln>
          <a:effectLst/>
        </p:spPr>
        <p:txBody>
          <a:bodyPr wrap="square">
            <a:spAutoFit/>
          </a:bodyPr>
          <a:lstStyle/>
          <a:p>
            <a:pPr algn="ctr">
              <a:spcBef>
                <a:spcPct val="50000"/>
              </a:spcBef>
            </a:pPr>
            <a:r>
              <a:rPr lang="es-ES" sz="4000" dirty="0">
                <a:latin typeface="Lucida Console" pitchFamily="49" charset="0"/>
              </a:rPr>
              <a:t>El  hombre</a:t>
            </a:r>
          </a:p>
        </p:txBody>
      </p:sp>
      <p:sp>
        <p:nvSpPr>
          <p:cNvPr id="382980" name="Text Box 4"/>
          <p:cNvSpPr txBox="1">
            <a:spLocks noChangeArrowheads="1"/>
          </p:cNvSpPr>
          <p:nvPr/>
        </p:nvSpPr>
        <p:spPr bwMode="auto">
          <a:xfrm flipV="1">
            <a:off x="2339975" y="-744538"/>
            <a:ext cx="2879725" cy="579438"/>
          </a:xfrm>
          <a:prstGeom prst="rect">
            <a:avLst/>
          </a:prstGeom>
          <a:noFill/>
          <a:ln w="9525">
            <a:noFill/>
            <a:miter lim="800000"/>
            <a:headEnd/>
            <a:tailEnd/>
          </a:ln>
          <a:effectLst/>
        </p:spPr>
        <p:txBody>
          <a:bodyPr rot="10800000">
            <a:spAutoFit/>
          </a:bodyPr>
          <a:lstStyle/>
          <a:p>
            <a:pPr>
              <a:spcBef>
                <a:spcPct val="50000"/>
              </a:spcBef>
            </a:pPr>
            <a:endParaRPr lang="es-CO" sz="3200">
              <a:solidFill>
                <a:schemeClr val="accent2"/>
              </a:solidFill>
              <a:latin typeface="Stencil" pitchFamily="82" charset="0"/>
            </a:endParaRPr>
          </a:p>
        </p:txBody>
      </p:sp>
      <p:sp>
        <p:nvSpPr>
          <p:cNvPr id="382981" name="Rectangle 5"/>
          <p:cNvSpPr>
            <a:spLocks noChangeArrowheads="1"/>
          </p:cNvSpPr>
          <p:nvPr/>
        </p:nvSpPr>
        <p:spPr bwMode="auto">
          <a:xfrm>
            <a:off x="250825" y="2132856"/>
            <a:ext cx="3816350" cy="3456384"/>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120000"/>
              <a:buFontTx/>
              <a:buChar char="•"/>
            </a:pPr>
            <a:endParaRPr lang="es-CO">
              <a:solidFill>
                <a:schemeClr val="bg2"/>
              </a:solidFill>
              <a:effectLst>
                <a:outerShdw blurRad="38100" dist="38100" dir="2700000" algn="tl">
                  <a:srgbClr val="000000"/>
                </a:outerShdw>
              </a:effectLst>
              <a:latin typeface="Tahoma" pitchFamily="34" charset="0"/>
            </a:endParaRPr>
          </a:p>
        </p:txBody>
      </p:sp>
      <p:sp>
        <p:nvSpPr>
          <p:cNvPr id="382982" name="Rectangle 6"/>
          <p:cNvSpPr>
            <a:spLocks noChangeArrowheads="1"/>
          </p:cNvSpPr>
          <p:nvPr/>
        </p:nvSpPr>
        <p:spPr bwMode="auto">
          <a:xfrm>
            <a:off x="6588125" y="1196975"/>
            <a:ext cx="5749925" cy="366713"/>
          </a:xfrm>
          <a:prstGeom prst="rect">
            <a:avLst/>
          </a:prstGeom>
          <a:noFill/>
          <a:ln w="9525">
            <a:noFill/>
            <a:miter lim="800000"/>
            <a:headEnd/>
            <a:tailEnd/>
          </a:ln>
          <a:effectLst/>
        </p:spPr>
        <p:txBody>
          <a:bodyPr>
            <a:spAutoFit/>
          </a:bodyPr>
          <a:lstStyle/>
          <a:p>
            <a:r>
              <a:rPr lang="es-ES" sz="1800">
                <a:solidFill>
                  <a:schemeClr val="bg2"/>
                </a:solidFill>
                <a:effectLst>
                  <a:outerShdw blurRad="38100" dist="38100" dir="2700000" algn="tl">
                    <a:srgbClr val="000000"/>
                  </a:outerShdw>
                </a:effectLst>
                <a:latin typeface="Times New Roman" pitchFamily="18" charset="0"/>
              </a:rPr>
              <a:t>CRECE</a:t>
            </a:r>
          </a:p>
        </p:txBody>
      </p:sp>
      <p:sp>
        <p:nvSpPr>
          <p:cNvPr id="382983" name="Text Box 7"/>
          <p:cNvSpPr txBox="1">
            <a:spLocks noChangeArrowheads="1"/>
          </p:cNvSpPr>
          <p:nvPr/>
        </p:nvSpPr>
        <p:spPr bwMode="auto">
          <a:xfrm>
            <a:off x="1619250" y="836613"/>
            <a:ext cx="6840538" cy="701675"/>
          </a:xfrm>
          <a:prstGeom prst="rect">
            <a:avLst/>
          </a:prstGeom>
          <a:noFill/>
          <a:ln w="9525">
            <a:noFill/>
            <a:miter lim="800000"/>
            <a:headEnd/>
            <a:tailEnd/>
          </a:ln>
          <a:effectLst/>
        </p:spPr>
        <p:txBody>
          <a:bodyPr>
            <a:spAutoFit/>
          </a:bodyPr>
          <a:lstStyle/>
          <a:p>
            <a:pPr algn="ctr">
              <a:spcBef>
                <a:spcPct val="50000"/>
              </a:spcBef>
            </a:pPr>
            <a:r>
              <a:rPr lang="es-ES" sz="4000">
                <a:solidFill>
                  <a:schemeClr val="bg2"/>
                </a:solidFill>
                <a:latin typeface="Lucida Console" pitchFamily="49" charset="0"/>
              </a:rPr>
              <a:t>El</a:t>
            </a:r>
          </a:p>
        </p:txBody>
      </p:sp>
      <p:sp>
        <p:nvSpPr>
          <p:cNvPr id="382984" name="Text Box 8"/>
          <p:cNvSpPr txBox="1">
            <a:spLocks noChangeArrowheads="1"/>
          </p:cNvSpPr>
          <p:nvPr/>
        </p:nvSpPr>
        <p:spPr bwMode="auto">
          <a:xfrm>
            <a:off x="1619250" y="692150"/>
            <a:ext cx="6840538" cy="701675"/>
          </a:xfrm>
          <a:prstGeom prst="rect">
            <a:avLst/>
          </a:prstGeom>
          <a:noFill/>
          <a:ln w="9525">
            <a:noFill/>
            <a:miter lim="800000"/>
            <a:headEnd/>
            <a:tailEnd/>
          </a:ln>
          <a:effectLst/>
        </p:spPr>
        <p:txBody>
          <a:bodyPr>
            <a:spAutoFit/>
          </a:bodyPr>
          <a:lstStyle/>
          <a:p>
            <a:pPr algn="ctr">
              <a:spcBef>
                <a:spcPct val="50000"/>
              </a:spcBef>
            </a:pPr>
            <a:r>
              <a:rPr lang="es-ES" sz="4000">
                <a:solidFill>
                  <a:schemeClr val="bg2"/>
                </a:solidFill>
                <a:latin typeface="Lucida Console" pitchFamily="49" charset="0"/>
              </a:rPr>
              <a:t>El</a:t>
            </a:r>
          </a:p>
        </p:txBody>
      </p:sp>
      <p:graphicFrame>
        <p:nvGraphicFramePr>
          <p:cNvPr id="382998" name="Object 22">
            <a:hlinkClick r:id="" action="ppaction://ole?verb=0"/>
          </p:cNvPr>
          <p:cNvGraphicFramePr>
            <a:graphicFrameLocks noChangeAspect="1"/>
          </p:cNvGraphicFramePr>
          <p:nvPr>
            <p:ph sz="half" idx="1"/>
          </p:nvPr>
        </p:nvGraphicFramePr>
        <p:xfrm>
          <a:off x="2916238" y="6092825"/>
          <a:ext cx="962025" cy="561975"/>
        </p:xfrm>
        <a:graphic>
          <a:graphicData uri="http://schemas.openxmlformats.org/presentationml/2006/ole">
            <p:oleObj spid="_x0000_s1026" name="Secuencia de MIDI" r:id="rId3" imgW="961905" imgH="561905" progId="MIDFile">
              <p:embed/>
            </p:oleObj>
          </a:graphicData>
        </a:graphic>
      </p:graphicFrame>
      <p:sp>
        <p:nvSpPr>
          <p:cNvPr id="382986" name="Text Box 10"/>
          <p:cNvSpPr txBox="1">
            <a:spLocks noChangeArrowheads="1"/>
          </p:cNvSpPr>
          <p:nvPr/>
        </p:nvSpPr>
        <p:spPr bwMode="auto">
          <a:xfrm>
            <a:off x="971600" y="1484784"/>
            <a:ext cx="1008063" cy="336550"/>
          </a:xfrm>
          <a:prstGeom prst="rect">
            <a:avLst/>
          </a:prstGeom>
          <a:noFill/>
          <a:ln w="9525">
            <a:noFill/>
            <a:miter lim="800000"/>
            <a:headEnd/>
            <a:tailEnd/>
          </a:ln>
          <a:effectLst/>
        </p:spPr>
        <p:txBody>
          <a:bodyPr>
            <a:spAutoFit/>
          </a:bodyPr>
          <a:lstStyle/>
          <a:p>
            <a:pPr>
              <a:spcBef>
                <a:spcPct val="50000"/>
              </a:spcBef>
            </a:pPr>
            <a:r>
              <a:rPr lang="es-ES" sz="1600" dirty="0">
                <a:latin typeface="Lucida Handwriting" pitchFamily="66" charset="0"/>
              </a:rPr>
              <a:t>NACE</a:t>
            </a:r>
          </a:p>
        </p:txBody>
      </p:sp>
      <p:sp>
        <p:nvSpPr>
          <p:cNvPr id="382987" name="Text Box 11"/>
          <p:cNvSpPr txBox="1">
            <a:spLocks noChangeArrowheads="1"/>
          </p:cNvSpPr>
          <p:nvPr/>
        </p:nvSpPr>
        <p:spPr bwMode="auto">
          <a:xfrm flipH="1">
            <a:off x="2484438" y="1557338"/>
            <a:ext cx="1082675" cy="336550"/>
          </a:xfrm>
          <a:prstGeom prst="rect">
            <a:avLst/>
          </a:prstGeom>
          <a:noFill/>
          <a:ln w="9525">
            <a:noFill/>
            <a:miter lim="800000"/>
            <a:headEnd/>
            <a:tailEnd/>
          </a:ln>
          <a:effectLst/>
        </p:spPr>
        <p:txBody>
          <a:bodyPr>
            <a:spAutoFit/>
          </a:bodyPr>
          <a:lstStyle/>
          <a:p>
            <a:pPr>
              <a:spcBef>
                <a:spcPct val="50000"/>
              </a:spcBef>
            </a:pPr>
            <a:r>
              <a:rPr lang="es-ES" sz="1600">
                <a:latin typeface="Lucida Handwriting" pitchFamily="66" charset="0"/>
              </a:rPr>
              <a:t>CRECE</a:t>
            </a:r>
          </a:p>
        </p:txBody>
      </p:sp>
      <p:sp>
        <p:nvSpPr>
          <p:cNvPr id="382988" name="Text Box 12"/>
          <p:cNvSpPr txBox="1">
            <a:spLocks noChangeArrowheads="1"/>
          </p:cNvSpPr>
          <p:nvPr/>
        </p:nvSpPr>
        <p:spPr bwMode="auto">
          <a:xfrm>
            <a:off x="323850" y="1916113"/>
            <a:ext cx="2087563" cy="336550"/>
          </a:xfrm>
          <a:prstGeom prst="rect">
            <a:avLst/>
          </a:prstGeom>
          <a:noFill/>
          <a:ln w="9525">
            <a:noFill/>
            <a:miter lim="800000"/>
            <a:headEnd/>
            <a:tailEnd/>
          </a:ln>
          <a:effectLst/>
        </p:spPr>
        <p:txBody>
          <a:bodyPr>
            <a:spAutoFit/>
          </a:bodyPr>
          <a:lstStyle/>
          <a:p>
            <a:pPr>
              <a:spcBef>
                <a:spcPct val="50000"/>
              </a:spcBef>
            </a:pPr>
            <a:r>
              <a:rPr lang="es-ES" sz="1600">
                <a:latin typeface="Lucida Handwriting" pitchFamily="66" charset="0"/>
              </a:rPr>
              <a:t>SE  DESARROLLA</a:t>
            </a:r>
          </a:p>
        </p:txBody>
      </p:sp>
      <p:sp>
        <p:nvSpPr>
          <p:cNvPr id="382989" name="Text Box 13"/>
          <p:cNvSpPr txBox="1">
            <a:spLocks noChangeArrowheads="1"/>
          </p:cNvSpPr>
          <p:nvPr/>
        </p:nvSpPr>
        <p:spPr bwMode="auto">
          <a:xfrm>
            <a:off x="2051050" y="2492375"/>
            <a:ext cx="1871663" cy="336550"/>
          </a:xfrm>
          <a:prstGeom prst="rect">
            <a:avLst/>
          </a:prstGeom>
          <a:noFill/>
          <a:ln w="9525">
            <a:noFill/>
            <a:miter lim="800000"/>
            <a:headEnd/>
            <a:tailEnd/>
          </a:ln>
          <a:effectLst/>
        </p:spPr>
        <p:txBody>
          <a:bodyPr>
            <a:spAutoFit/>
          </a:bodyPr>
          <a:lstStyle/>
          <a:p>
            <a:pPr>
              <a:spcBef>
                <a:spcPct val="50000"/>
              </a:spcBef>
            </a:pPr>
            <a:r>
              <a:rPr lang="es-ES" sz="1600">
                <a:latin typeface="Lucida Handwriting" pitchFamily="66" charset="0"/>
              </a:rPr>
              <a:t>SE   ALIMENTA</a:t>
            </a:r>
          </a:p>
        </p:txBody>
      </p:sp>
      <p:sp>
        <p:nvSpPr>
          <p:cNvPr id="382990" name="Text Box 14"/>
          <p:cNvSpPr txBox="1">
            <a:spLocks noChangeArrowheads="1"/>
          </p:cNvSpPr>
          <p:nvPr/>
        </p:nvSpPr>
        <p:spPr bwMode="auto">
          <a:xfrm flipH="1">
            <a:off x="176213" y="2781300"/>
            <a:ext cx="2309812" cy="336550"/>
          </a:xfrm>
          <a:prstGeom prst="rect">
            <a:avLst/>
          </a:prstGeom>
          <a:noFill/>
          <a:ln w="9525">
            <a:noFill/>
            <a:miter lim="800000"/>
            <a:headEnd/>
            <a:tailEnd/>
          </a:ln>
          <a:effectLst/>
        </p:spPr>
        <p:txBody>
          <a:bodyPr>
            <a:spAutoFit/>
          </a:bodyPr>
          <a:lstStyle/>
          <a:p>
            <a:pPr>
              <a:spcBef>
                <a:spcPct val="50000"/>
              </a:spcBef>
            </a:pPr>
            <a:r>
              <a:rPr lang="es-ES" sz="1600">
                <a:latin typeface="Lucida Handwriting" pitchFamily="66" charset="0"/>
              </a:rPr>
              <a:t>SE  REPRODUCE</a:t>
            </a:r>
          </a:p>
        </p:txBody>
      </p:sp>
      <p:sp>
        <p:nvSpPr>
          <p:cNvPr id="382991" name="Text Box 15"/>
          <p:cNvSpPr txBox="1">
            <a:spLocks noChangeArrowheads="1"/>
          </p:cNvSpPr>
          <p:nvPr/>
        </p:nvSpPr>
        <p:spPr bwMode="auto">
          <a:xfrm>
            <a:off x="2411413" y="4221163"/>
            <a:ext cx="1800225" cy="336550"/>
          </a:xfrm>
          <a:prstGeom prst="rect">
            <a:avLst/>
          </a:prstGeom>
          <a:noFill/>
          <a:ln w="9525">
            <a:noFill/>
            <a:miter lim="800000"/>
            <a:headEnd/>
            <a:tailEnd/>
          </a:ln>
          <a:effectLst/>
        </p:spPr>
        <p:txBody>
          <a:bodyPr>
            <a:spAutoFit/>
          </a:bodyPr>
          <a:lstStyle/>
          <a:p>
            <a:pPr>
              <a:spcBef>
                <a:spcPct val="50000"/>
              </a:spcBef>
            </a:pPr>
            <a:r>
              <a:rPr lang="es-ES" sz="1600">
                <a:latin typeface="Lucida Handwriting" pitchFamily="66" charset="0"/>
              </a:rPr>
              <a:t>SE  MUERE</a:t>
            </a:r>
          </a:p>
        </p:txBody>
      </p:sp>
      <p:sp>
        <p:nvSpPr>
          <p:cNvPr id="382992" name="Text Box 16"/>
          <p:cNvSpPr txBox="1">
            <a:spLocks noChangeArrowheads="1"/>
          </p:cNvSpPr>
          <p:nvPr/>
        </p:nvSpPr>
        <p:spPr bwMode="auto">
          <a:xfrm flipH="1">
            <a:off x="955675" y="4221163"/>
            <a:ext cx="1657350" cy="304800"/>
          </a:xfrm>
          <a:prstGeom prst="rect">
            <a:avLst/>
          </a:prstGeom>
          <a:noFill/>
          <a:ln w="9525">
            <a:noFill/>
            <a:miter lim="800000"/>
            <a:headEnd/>
            <a:tailEnd/>
          </a:ln>
          <a:effectLst/>
        </p:spPr>
        <p:txBody>
          <a:bodyPr>
            <a:spAutoFit/>
          </a:bodyPr>
          <a:lstStyle/>
          <a:p>
            <a:pPr>
              <a:spcBef>
                <a:spcPct val="50000"/>
              </a:spcBef>
            </a:pPr>
            <a:r>
              <a:rPr lang="es-ES" sz="1400">
                <a:latin typeface="Lucida Handwriting" pitchFamily="66" charset="0"/>
              </a:rPr>
              <a:t>SE MUEVE</a:t>
            </a:r>
          </a:p>
        </p:txBody>
      </p:sp>
      <p:sp>
        <p:nvSpPr>
          <p:cNvPr id="382993" name="Text Box 17"/>
          <p:cNvSpPr txBox="1">
            <a:spLocks noChangeArrowheads="1"/>
          </p:cNvSpPr>
          <p:nvPr/>
        </p:nvSpPr>
        <p:spPr bwMode="auto">
          <a:xfrm>
            <a:off x="323850" y="3500438"/>
            <a:ext cx="2016125" cy="336550"/>
          </a:xfrm>
          <a:prstGeom prst="rect">
            <a:avLst/>
          </a:prstGeom>
          <a:noFill/>
          <a:ln w="9525">
            <a:noFill/>
            <a:miter lim="800000"/>
            <a:headEnd/>
            <a:tailEnd/>
          </a:ln>
          <a:effectLst/>
        </p:spPr>
        <p:txBody>
          <a:bodyPr>
            <a:spAutoFit/>
          </a:bodyPr>
          <a:lstStyle/>
          <a:p>
            <a:pPr>
              <a:spcBef>
                <a:spcPct val="50000"/>
              </a:spcBef>
            </a:pPr>
            <a:r>
              <a:rPr lang="es-ES" sz="1600">
                <a:latin typeface="Lucida Handwriting" pitchFamily="66" charset="0"/>
              </a:rPr>
              <a:t>SE COMUNICA</a:t>
            </a:r>
          </a:p>
        </p:txBody>
      </p:sp>
      <p:sp>
        <p:nvSpPr>
          <p:cNvPr id="382994" name="Text Box 18"/>
          <p:cNvSpPr txBox="1">
            <a:spLocks noChangeArrowheads="1"/>
          </p:cNvSpPr>
          <p:nvPr/>
        </p:nvSpPr>
        <p:spPr bwMode="auto">
          <a:xfrm>
            <a:off x="900113" y="5157788"/>
            <a:ext cx="2305050" cy="366712"/>
          </a:xfrm>
          <a:prstGeom prst="rect">
            <a:avLst/>
          </a:prstGeom>
          <a:noFill/>
          <a:ln w="9525">
            <a:noFill/>
            <a:miter lim="800000"/>
            <a:headEnd/>
            <a:tailEnd/>
          </a:ln>
          <a:effectLst/>
        </p:spPr>
        <p:txBody>
          <a:bodyPr>
            <a:spAutoFit/>
          </a:bodyPr>
          <a:lstStyle/>
          <a:p>
            <a:pPr>
              <a:spcBef>
                <a:spcPct val="50000"/>
              </a:spcBef>
            </a:pPr>
            <a:endParaRPr lang="es-CO" sz="1800">
              <a:latin typeface="Times New Roman" pitchFamily="18" charset="0"/>
            </a:endParaRPr>
          </a:p>
        </p:txBody>
      </p:sp>
      <p:sp>
        <p:nvSpPr>
          <p:cNvPr id="382996" name="Text Box 20"/>
          <p:cNvSpPr txBox="1">
            <a:spLocks noChangeArrowheads="1"/>
          </p:cNvSpPr>
          <p:nvPr/>
        </p:nvSpPr>
        <p:spPr bwMode="auto">
          <a:xfrm>
            <a:off x="3132138" y="2924175"/>
            <a:ext cx="1008062" cy="304800"/>
          </a:xfrm>
          <a:prstGeom prst="rect">
            <a:avLst/>
          </a:prstGeom>
          <a:noFill/>
          <a:ln w="9525">
            <a:noFill/>
            <a:miter lim="800000"/>
            <a:headEnd/>
            <a:tailEnd/>
          </a:ln>
          <a:effectLst/>
        </p:spPr>
        <p:txBody>
          <a:bodyPr>
            <a:spAutoFit/>
          </a:bodyPr>
          <a:lstStyle/>
          <a:p>
            <a:pPr>
              <a:spcBef>
                <a:spcPct val="50000"/>
              </a:spcBef>
            </a:pPr>
            <a:r>
              <a:rPr lang="es-ES" sz="1400">
                <a:latin typeface="Lucida Handwriting" pitchFamily="66" charset="0"/>
              </a:rPr>
              <a:t>SIENTE</a:t>
            </a:r>
          </a:p>
        </p:txBody>
      </p:sp>
      <p:sp>
        <p:nvSpPr>
          <p:cNvPr id="382997" name="Text Box 21"/>
          <p:cNvSpPr txBox="1">
            <a:spLocks noChangeArrowheads="1"/>
          </p:cNvSpPr>
          <p:nvPr/>
        </p:nvSpPr>
        <p:spPr bwMode="auto">
          <a:xfrm flipH="1">
            <a:off x="2700338" y="3573463"/>
            <a:ext cx="1155700" cy="336550"/>
          </a:xfrm>
          <a:prstGeom prst="rect">
            <a:avLst/>
          </a:prstGeom>
          <a:noFill/>
          <a:ln w="9525">
            <a:noFill/>
            <a:miter lim="800000"/>
            <a:headEnd/>
            <a:tailEnd/>
          </a:ln>
          <a:effectLst/>
        </p:spPr>
        <p:txBody>
          <a:bodyPr>
            <a:spAutoFit/>
          </a:bodyPr>
          <a:lstStyle/>
          <a:p>
            <a:pPr>
              <a:spcBef>
                <a:spcPct val="50000"/>
              </a:spcBef>
            </a:pPr>
            <a:r>
              <a:rPr lang="es-ES" sz="1600">
                <a:latin typeface="Lucida Handwriting" pitchFamily="66" charset="0"/>
              </a:rPr>
              <a:t>respiran</a:t>
            </a:r>
          </a:p>
        </p:txBody>
      </p:sp>
      <p:pic>
        <p:nvPicPr>
          <p:cNvPr id="383005" name="Picture 29" descr="MPj04094370000[1]"/>
          <p:cNvPicPr>
            <a:picLocks noChangeAspect="1" noChangeArrowheads="1"/>
          </p:cNvPicPr>
          <p:nvPr/>
        </p:nvPicPr>
        <p:blipFill>
          <a:blip r:embed="rId4" cstate="print"/>
          <a:srcRect/>
          <a:stretch>
            <a:fillRect/>
          </a:stretch>
        </p:blipFill>
        <p:spPr bwMode="auto">
          <a:xfrm>
            <a:off x="4284663" y="0"/>
            <a:ext cx="4859337" cy="68580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82978"/>
                                        </p:tgtEl>
                                        <p:attrNameLst>
                                          <p:attrName>style.visibility</p:attrName>
                                        </p:attrNameLst>
                                      </p:cBhvr>
                                      <p:to>
                                        <p:strVal val="visible"/>
                                      </p:to>
                                    </p:set>
                                    <p:anim to="" calcmode="lin" valueType="num">
                                      <p:cBhvr>
                                        <p:cTn id="7" dur="1" fill="hold"/>
                                        <p:tgtEl>
                                          <p:spTgt spid="38297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82998"/>
                                        </p:tgtEl>
                                        <p:attrNameLst>
                                          <p:attrName>style.visibility</p:attrName>
                                        </p:attrNameLst>
                                      </p:cBhvr>
                                      <p:to>
                                        <p:strVal val="visible"/>
                                      </p:to>
                                    </p:set>
                                    <p:animEffect transition="in" filter="wheel(4)">
                                      <p:cBhvr>
                                        <p:cTn id="12" dur="500"/>
                                        <p:tgtEl>
                                          <p:spTgt spid="382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8"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1_Fundició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252</Words>
  <Application>Microsoft Office PowerPoint</Application>
  <PresentationFormat>Presentación en pantalla (4:3)</PresentationFormat>
  <Paragraphs>74</Paragraphs>
  <Slides>12</Slides>
  <Notes>0</Notes>
  <HiddenSlides>0</HiddenSlides>
  <MMClips>10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12</vt:i4>
      </vt:variant>
    </vt:vector>
  </HeadingPairs>
  <TitlesOfParts>
    <vt:vector size="15" baseType="lpstr">
      <vt:lpstr>Fundición</vt:lpstr>
      <vt:lpstr>1_Fundición</vt:lpstr>
      <vt:lpstr>Secuencia de MIDI</vt:lpstr>
      <vt:lpstr>Diapositiva 1</vt:lpstr>
      <vt:lpstr>Diapositiva 2</vt:lpstr>
      <vt:lpstr>Diapositiva 3</vt:lpstr>
      <vt:lpstr>Diapositiva 4</vt:lpstr>
      <vt:lpstr>AMO LA NATURALEZA</vt:lpstr>
      <vt:lpstr>¿Quienes son los seres vivos?</vt:lpstr>
      <vt:lpstr>Los animales</vt:lpstr>
      <vt:lpstr>Diapositiva 8</vt:lpstr>
      <vt:lpstr>Diapositiva 9</vt:lpstr>
      <vt:lpstr>LOS  SERES NO  VIVOS</vt:lpstr>
      <vt:lpstr>EL  HOMBRE  DESTRUYE           LA   NATURALEZA</vt:lpstr>
      <vt:lpstr>COMO CUDAR LA NATURALEZA</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Virginia Blanco</dc:creator>
  <cp:lastModifiedBy>Virginia Blanco</cp:lastModifiedBy>
  <cp:revision>3</cp:revision>
  <dcterms:created xsi:type="dcterms:W3CDTF">2013-06-11T04:23:05Z</dcterms:created>
  <dcterms:modified xsi:type="dcterms:W3CDTF">2013-06-11T04:52:45Z</dcterms:modified>
</cp:coreProperties>
</file>